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slides/slide89.xml" ContentType="application/vnd.openxmlformats-officedocument.presentationml.slide+xml"/>
  <Override PartName="/ppt/slideMasters/slideMaster5.xml" ContentType="application/vnd.openxmlformats-officedocument.presentationml.slideMaster+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Default Extension="mp4" ContentType="video/mp4"/>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676" r:id="rId1"/>
    <p:sldMasterId id="2147484688" r:id="rId2"/>
    <p:sldMasterId id="2147484700" r:id="rId3"/>
    <p:sldMasterId id="2147484712" r:id="rId4"/>
    <p:sldMasterId id="2147484724" r:id="rId5"/>
  </p:sldMasterIdLst>
  <p:notesMasterIdLst>
    <p:notesMasterId r:id="rId100"/>
  </p:notesMasterIdLst>
  <p:sldIdLst>
    <p:sldId id="256" r:id="rId6"/>
    <p:sldId id="258"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 id="307" r:id="rId55"/>
    <p:sldId id="308" r:id="rId56"/>
    <p:sldId id="309" r:id="rId57"/>
    <p:sldId id="310" r:id="rId58"/>
    <p:sldId id="311" r:id="rId59"/>
    <p:sldId id="312" r:id="rId60"/>
    <p:sldId id="313" r:id="rId61"/>
    <p:sldId id="314" r:id="rId62"/>
    <p:sldId id="315" r:id="rId63"/>
    <p:sldId id="316" r:id="rId64"/>
    <p:sldId id="317" r:id="rId65"/>
    <p:sldId id="321" r:id="rId66"/>
    <p:sldId id="322" r:id="rId67"/>
    <p:sldId id="324" r:id="rId68"/>
    <p:sldId id="325" r:id="rId69"/>
    <p:sldId id="326" r:id="rId70"/>
    <p:sldId id="327" r:id="rId71"/>
    <p:sldId id="329" r:id="rId72"/>
    <p:sldId id="330" r:id="rId73"/>
    <p:sldId id="335" r:id="rId74"/>
    <p:sldId id="336" r:id="rId75"/>
    <p:sldId id="337" r:id="rId76"/>
    <p:sldId id="339" r:id="rId77"/>
    <p:sldId id="340" r:id="rId78"/>
    <p:sldId id="341" r:id="rId79"/>
    <p:sldId id="342" r:id="rId80"/>
    <p:sldId id="343" r:id="rId81"/>
    <p:sldId id="344" r:id="rId82"/>
    <p:sldId id="345" r:id="rId83"/>
    <p:sldId id="346" r:id="rId84"/>
    <p:sldId id="347" r:id="rId85"/>
    <p:sldId id="350" r:id="rId86"/>
    <p:sldId id="351" r:id="rId87"/>
    <p:sldId id="354" r:id="rId88"/>
    <p:sldId id="355" r:id="rId89"/>
    <p:sldId id="356" r:id="rId90"/>
    <p:sldId id="357" r:id="rId91"/>
    <p:sldId id="360" r:id="rId92"/>
    <p:sldId id="361" r:id="rId93"/>
    <p:sldId id="362" r:id="rId94"/>
    <p:sldId id="363" r:id="rId95"/>
    <p:sldId id="369" r:id="rId96"/>
    <p:sldId id="370" r:id="rId97"/>
    <p:sldId id="371" r:id="rId98"/>
    <p:sldId id="366" r:id="rId99"/>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73" d="100"/>
          <a:sy n="73" d="100"/>
        </p:scale>
        <p:origin x="-582" y="-102"/>
      </p:cViewPr>
      <p:guideLst>
        <p:guide orient="horz" pos="2160"/>
        <p:guide pos="3840"/>
      </p:guideLst>
    </p:cSldViewPr>
  </p:slideViewPr>
  <p:notesTextViewPr>
    <p:cViewPr>
      <p:scale>
        <a:sx n="1" d="1"/>
        <a:sy n="1" d="1"/>
      </p:scale>
      <p:origin x="0" y="0"/>
    </p:cViewPr>
  </p:notesTextViewPr>
  <p:sorterViewPr>
    <p:cViewPr>
      <p:scale>
        <a:sx n="100" d="100"/>
        <a:sy n="100" d="100"/>
      </p:scale>
      <p:origin x="0" y="-419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slide" Target="slides/slide82.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6.xml"/><Relationship Id="rId82" Type="http://schemas.openxmlformats.org/officeDocument/2006/relationships/slide" Target="slides/slide77.xml"/><Relationship Id="rId90" Type="http://schemas.openxmlformats.org/officeDocument/2006/relationships/slide" Target="slides/slide85.xml"/><Relationship Id="rId95" Type="http://schemas.openxmlformats.org/officeDocument/2006/relationships/slide" Target="slides/slide90.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100"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slide" Target="slides/slide80.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ante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o-RO"/>
          </a:p>
        </p:txBody>
      </p:sp>
      <p:sp>
        <p:nvSpPr>
          <p:cNvPr id="3" name="Substituent dată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0E3C14-D794-417C-99E1-FAAD7233F428}" type="datetimeFigureOut">
              <a:rPr lang="ro-RO" smtClean="0"/>
              <a:pPr/>
              <a:t>21.06.2015</a:t>
            </a:fld>
            <a:endParaRPr lang="ro-RO"/>
          </a:p>
        </p:txBody>
      </p:sp>
      <p:sp>
        <p:nvSpPr>
          <p:cNvPr id="4" name="Substituent imagine diapozitiv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o-RO"/>
          </a:p>
        </p:txBody>
      </p:sp>
      <p:sp>
        <p:nvSpPr>
          <p:cNvPr id="5" name="Substituent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6" name="Substituent subsol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o-RO"/>
          </a:p>
        </p:txBody>
      </p:sp>
      <p:sp>
        <p:nvSpPr>
          <p:cNvPr id="7" name="Substituent număr diapozitiv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4C89044-07CF-4234-8449-42D28EF57CD9}" type="slidenum">
              <a:rPr lang="ro-RO" smtClean="0"/>
              <a:pPr/>
              <a:t>‹#›</a:t>
            </a:fld>
            <a:endParaRPr lang="ro-RO"/>
          </a:p>
        </p:txBody>
      </p:sp>
    </p:spTree>
    <p:extLst>
      <p:ext uri="{BB962C8B-B14F-4D97-AF65-F5344CB8AC3E}">
        <p14:creationId xmlns:p14="http://schemas.microsoft.com/office/powerpoint/2010/main" xmlns="" val="21166954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smtClean="0"/>
              <a:pPr/>
              <a:t>1</a:t>
            </a:fld>
            <a:endParaRPr lang="ro-RO"/>
          </a:p>
        </p:txBody>
      </p:sp>
    </p:spTree>
    <p:extLst>
      <p:ext uri="{BB962C8B-B14F-4D97-AF65-F5344CB8AC3E}">
        <p14:creationId xmlns:p14="http://schemas.microsoft.com/office/powerpoint/2010/main" xmlns="" val="612527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39939"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xmlns="" val="39978109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40963"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xmlns="" val="636054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41987"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xmlns="" val="4024065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43011"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xmlns="" val="4179053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a:solidFill>
                  <a:prstClr val="black"/>
                </a:solidFill>
              </a:rPr>
              <a:pPr/>
              <a:t>53</a:t>
            </a:fld>
            <a:endParaRPr lang="ro-RO">
              <a:solidFill>
                <a:prstClr val="black"/>
              </a:solidFill>
            </a:endParaRPr>
          </a:p>
        </p:txBody>
      </p:sp>
    </p:spTree>
    <p:extLst>
      <p:ext uri="{BB962C8B-B14F-4D97-AF65-F5344CB8AC3E}">
        <p14:creationId xmlns:p14="http://schemas.microsoft.com/office/powerpoint/2010/main" xmlns="" val="2869835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a:solidFill>
                  <a:prstClr val="black"/>
                </a:solidFill>
              </a:rPr>
              <a:pPr/>
              <a:t>94</a:t>
            </a:fld>
            <a:endParaRPr lang="ro-RO">
              <a:solidFill>
                <a:prstClr val="black"/>
              </a:solidFill>
            </a:endParaRPr>
          </a:p>
        </p:txBody>
      </p:sp>
    </p:spTree>
    <p:extLst>
      <p:ext uri="{BB962C8B-B14F-4D97-AF65-F5344CB8AC3E}">
        <p14:creationId xmlns:p14="http://schemas.microsoft.com/office/powerpoint/2010/main" xmlns="" val="2978696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smtClean="0"/>
              <a:pPr/>
              <a:t>2</a:t>
            </a:fld>
            <a:endParaRPr lang="ro-RO"/>
          </a:p>
        </p:txBody>
      </p:sp>
    </p:spTree>
    <p:extLst>
      <p:ext uri="{BB962C8B-B14F-4D97-AF65-F5344CB8AC3E}">
        <p14:creationId xmlns:p14="http://schemas.microsoft.com/office/powerpoint/2010/main" xmlns="" val="3327398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smtClean="0"/>
              <a:pPr/>
              <a:t>3</a:t>
            </a:fld>
            <a:endParaRPr lang="ro-RO"/>
          </a:p>
        </p:txBody>
      </p:sp>
    </p:spTree>
    <p:extLst>
      <p:ext uri="{BB962C8B-B14F-4D97-AF65-F5344CB8AC3E}">
        <p14:creationId xmlns:p14="http://schemas.microsoft.com/office/powerpoint/2010/main" xmlns="" val="950274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a:solidFill>
                  <a:prstClr val="black"/>
                </a:solidFill>
              </a:rPr>
              <a:pPr/>
              <a:t>19</a:t>
            </a:fld>
            <a:endParaRPr lang="ro-RO">
              <a:solidFill>
                <a:prstClr val="black"/>
              </a:solidFill>
            </a:endParaRPr>
          </a:p>
        </p:txBody>
      </p:sp>
    </p:spTree>
    <p:extLst>
      <p:ext uri="{BB962C8B-B14F-4D97-AF65-F5344CB8AC3E}">
        <p14:creationId xmlns:p14="http://schemas.microsoft.com/office/powerpoint/2010/main" xmlns="" val="21141914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a:solidFill>
                  <a:prstClr val="black"/>
                </a:solidFill>
              </a:rPr>
              <a:pPr/>
              <a:t>29</a:t>
            </a:fld>
            <a:endParaRPr lang="ro-RO">
              <a:solidFill>
                <a:prstClr val="black"/>
              </a:solidFill>
            </a:endParaRPr>
          </a:p>
        </p:txBody>
      </p:sp>
    </p:spTree>
    <p:extLst>
      <p:ext uri="{BB962C8B-B14F-4D97-AF65-F5344CB8AC3E}">
        <p14:creationId xmlns:p14="http://schemas.microsoft.com/office/powerpoint/2010/main" xmlns="" val="1162958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stituent imagine diapozitiv 1"/>
          <p:cNvSpPr>
            <a:spLocks noGrp="1" noRot="1" noChangeAspect="1"/>
          </p:cNvSpPr>
          <p:nvPr>
            <p:ph type="sldImg"/>
          </p:nvPr>
        </p:nvSpPr>
        <p:spPr/>
      </p:sp>
      <p:sp>
        <p:nvSpPr>
          <p:cNvPr id="3" name="Substituent note 2"/>
          <p:cNvSpPr>
            <a:spLocks noGrp="1"/>
          </p:cNvSpPr>
          <p:nvPr>
            <p:ph type="body" idx="1"/>
          </p:nvPr>
        </p:nvSpPr>
        <p:spPr/>
        <p:txBody>
          <a:bodyPr/>
          <a:lstStyle/>
          <a:p>
            <a:endParaRPr lang="ro-RO"/>
          </a:p>
        </p:txBody>
      </p:sp>
      <p:sp>
        <p:nvSpPr>
          <p:cNvPr id="4" name="Substituent număr diapozitiv 3"/>
          <p:cNvSpPr>
            <a:spLocks noGrp="1"/>
          </p:cNvSpPr>
          <p:nvPr>
            <p:ph type="sldNum" sz="quarter" idx="10"/>
          </p:nvPr>
        </p:nvSpPr>
        <p:spPr/>
        <p:txBody>
          <a:bodyPr/>
          <a:lstStyle/>
          <a:p>
            <a:fld id="{34C89044-07CF-4234-8449-42D28EF57CD9}" type="slidenum">
              <a:rPr lang="ro-RO">
                <a:solidFill>
                  <a:prstClr val="black"/>
                </a:solidFill>
              </a:rPr>
              <a:pPr/>
              <a:t>31</a:t>
            </a:fld>
            <a:endParaRPr lang="ro-RO">
              <a:solidFill>
                <a:prstClr val="black"/>
              </a:solidFill>
            </a:endParaRPr>
          </a:p>
        </p:txBody>
      </p:sp>
    </p:spTree>
    <p:extLst>
      <p:ext uri="{BB962C8B-B14F-4D97-AF65-F5344CB8AC3E}">
        <p14:creationId xmlns:p14="http://schemas.microsoft.com/office/powerpoint/2010/main" xmlns="" val="12164299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36867"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xmlns="" val="4289936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37891"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xmlns="" val="2541144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noResize="1"/>
          </p:cNvSpPr>
          <p:nvPr>
            <p:ph type="sldImg"/>
          </p:nvPr>
        </p:nvSpPr>
        <p:spPr>
          <a:xfrm>
            <a:off x="490538" y="1027113"/>
            <a:ext cx="6578600" cy="3700462"/>
          </a:xfrm>
          <a:solidFill>
            <a:schemeClr val="accent1"/>
          </a:solidFill>
          <a:ln w="25400">
            <a:solidFill>
              <a:schemeClr val="accent1">
                <a:shade val="50000"/>
              </a:schemeClr>
            </a:solidFill>
          </a:ln>
        </p:spPr>
      </p:sp>
      <p:sp>
        <p:nvSpPr>
          <p:cNvPr id="38915" name="Espace réservé des commentaires 2"/>
          <p:cNvSpPr txBox="1">
            <a:spLocks noGrp="1"/>
          </p:cNvSpPr>
          <p:nvPr>
            <p:ph type="body" sz="quarter" idx="1"/>
          </p:nvPr>
        </p:nvSpPr>
        <p:spPr bwMode="auto">
          <a:xfrm>
            <a:off x="1169988" y="5086350"/>
            <a:ext cx="5226050" cy="4108450"/>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numCol="1" anchor="t" anchorCtr="0" compatLnSpc="1">
            <a:prstTxWarp prst="textNoShape">
              <a:avLst/>
            </a:prstTxWarp>
          </a:bodyPr>
          <a:lstStyle/>
          <a:p>
            <a:pPr eaLnBrk="1">
              <a:spcBef>
                <a:spcPct val="0"/>
              </a:spcBef>
            </a:pPr>
            <a:endParaRPr lang="ro-RO" sz="2400" smtClean="0">
              <a:solidFill>
                <a:srgbClr val="000000"/>
              </a:solidFill>
              <a:latin typeface="Thorndale"/>
              <a:ea typeface="Microsoft YaHei" panose="020B0503020204020204" pitchFamily="34" charset="-122"/>
              <a:cs typeface="Tahoma" panose="020B0604030504040204" pitchFamily="34" charset="0"/>
            </a:endParaRPr>
          </a:p>
        </p:txBody>
      </p:sp>
    </p:spTree>
    <p:extLst>
      <p:ext uri="{BB962C8B-B14F-4D97-AF65-F5344CB8AC3E}">
        <p14:creationId xmlns:p14="http://schemas.microsoft.com/office/powerpoint/2010/main" xmlns="" val="9049640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u diapozitiv">
    <p:spTree>
      <p:nvGrpSpPr>
        <p:cNvPr id="1" name=""/>
        <p:cNvGrpSpPr/>
        <p:nvPr/>
      </p:nvGrpSpPr>
      <p:grpSpPr>
        <a:xfrm>
          <a:off x="0" y="0"/>
          <a:ext cx="0" cy="0"/>
          <a:chOff x="0" y="0"/>
          <a:chExt cx="0" cy="0"/>
        </a:xfrm>
      </p:grpSpPr>
      <p:sp>
        <p:nvSpPr>
          <p:cNvPr id="2" name="Titlu 1"/>
          <p:cNvSpPr>
            <a:spLocks noGrp="1"/>
          </p:cNvSpPr>
          <p:nvPr>
            <p:ph type="ctrTitle"/>
          </p:nvPr>
        </p:nvSpPr>
        <p:spPr>
          <a:xfrm>
            <a:off x="1524000" y="1122363"/>
            <a:ext cx="9144000" cy="2387600"/>
          </a:xfrm>
        </p:spPr>
        <p:txBody>
          <a:bodyPr anchor="b"/>
          <a:lstStyle>
            <a:lvl1pPr algn="ctr">
              <a:defRPr sz="6000"/>
            </a:lvl1pPr>
          </a:lstStyle>
          <a:p>
            <a:r>
              <a:rPr lang="ro-RO" smtClean="0"/>
              <a:t>Clic pentru editare stil titlu</a:t>
            </a:r>
            <a:endParaRPr lang="ro-RO"/>
          </a:p>
        </p:txBody>
      </p:sp>
      <p:sp>
        <p:nvSpPr>
          <p:cNvPr id="3" name="Subtitl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smtClean="0"/>
              <a:t>Clic pentru a edita stilul de subtitlu</a:t>
            </a:r>
            <a:endParaRPr lang="ro-RO"/>
          </a:p>
        </p:txBody>
      </p:sp>
      <p:sp>
        <p:nvSpPr>
          <p:cNvPr id="4" name="Substituent dată 3"/>
          <p:cNvSpPr>
            <a:spLocks noGrp="1"/>
          </p:cNvSpPr>
          <p:nvPr>
            <p:ph type="dt" sz="half" idx="10"/>
          </p:nvPr>
        </p:nvSpPr>
        <p:spPr/>
        <p:txBody>
          <a:bodyPr/>
          <a:lstStyle/>
          <a:p>
            <a:fld id="{31E1BD83-1DCA-4DE8-B11D-04880D3333BD}" type="datetimeFigureOut">
              <a:rPr lang="ro-RO" smtClean="0"/>
              <a:pPr/>
              <a:t>21.06.2015</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A1D664C7-D308-4A29-BEB0-B23448019C50}" type="slidenum">
              <a:rPr lang="ro-RO" smtClean="0"/>
              <a:pPr/>
              <a:t>‹#›</a:t>
            </a:fld>
            <a:endParaRPr lang="ro-RO"/>
          </a:p>
        </p:txBody>
      </p:sp>
    </p:spTree>
    <p:extLst>
      <p:ext uri="{BB962C8B-B14F-4D97-AF65-F5344CB8AC3E}">
        <p14:creationId xmlns:p14="http://schemas.microsoft.com/office/powerpoint/2010/main" xmlns="" val="1739163264"/>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text vertical 2"/>
          <p:cNvSpPr>
            <a:spLocks noGrp="1"/>
          </p:cNvSpPr>
          <p:nvPr>
            <p:ph type="body" orient="vert" idx="1"/>
          </p:nvPr>
        </p:nvSpPr>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p>
            <a:fld id="{31E1BD83-1DCA-4DE8-B11D-04880D3333BD}" type="datetimeFigureOut">
              <a:rPr lang="ro-RO" smtClean="0"/>
              <a:pPr/>
              <a:t>21.06.2015</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A1D664C7-D308-4A29-BEB0-B23448019C50}" type="slidenum">
              <a:rPr lang="ro-RO" smtClean="0"/>
              <a:pPr/>
              <a:t>‹#›</a:t>
            </a:fld>
            <a:endParaRPr lang="ro-RO"/>
          </a:p>
        </p:txBody>
      </p:sp>
    </p:spTree>
    <p:extLst>
      <p:ext uri="{BB962C8B-B14F-4D97-AF65-F5344CB8AC3E}">
        <p14:creationId xmlns:p14="http://schemas.microsoft.com/office/powerpoint/2010/main" xmlns="" val="21317475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8724900" y="365125"/>
            <a:ext cx="2628900" cy="5811838"/>
          </a:xfrm>
        </p:spPr>
        <p:txBody>
          <a:bodyPr vert="eaVert"/>
          <a:lstStyle/>
          <a:p>
            <a:r>
              <a:rPr lang="ro-RO" smtClean="0"/>
              <a:t>Clic pentru editare stil titlu</a:t>
            </a:r>
            <a:endParaRPr lang="ro-RO"/>
          </a:p>
        </p:txBody>
      </p:sp>
      <p:sp>
        <p:nvSpPr>
          <p:cNvPr id="3" name="Substituent text vertical 2"/>
          <p:cNvSpPr>
            <a:spLocks noGrp="1"/>
          </p:cNvSpPr>
          <p:nvPr>
            <p:ph type="body" orient="vert" idx="1"/>
          </p:nvPr>
        </p:nvSpPr>
        <p:spPr>
          <a:xfrm>
            <a:off x="838200" y="365125"/>
            <a:ext cx="7734300" cy="5811838"/>
          </a:xfrm>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p>
            <a:fld id="{31E1BD83-1DCA-4DE8-B11D-04880D3333BD}" type="datetimeFigureOut">
              <a:rPr lang="ro-RO" smtClean="0"/>
              <a:pPr/>
              <a:t>21.06.2015</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A1D664C7-D308-4A29-BEB0-B23448019C50}" type="slidenum">
              <a:rPr lang="ro-RO" smtClean="0"/>
              <a:pPr/>
              <a:t>‹#›</a:t>
            </a:fld>
            <a:endParaRPr lang="ro-RO"/>
          </a:p>
        </p:txBody>
      </p:sp>
    </p:spTree>
    <p:extLst>
      <p:ext uri="{BB962C8B-B14F-4D97-AF65-F5344CB8AC3E}">
        <p14:creationId xmlns:p14="http://schemas.microsoft.com/office/powerpoint/2010/main" xmlns="" val="341398176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ound Diagonal Corner Rectangle 6"/>
          <p:cNvSpPr/>
          <p:nvPr/>
        </p:nvSpPr>
        <p:spPr>
          <a:xfrm>
            <a:off x="219456" y="146304"/>
            <a:ext cx="11753088"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sz="1800">
              <a:solidFill>
                <a:prstClr val="white"/>
              </a:solidFill>
            </a:endParaRPr>
          </a:p>
        </p:txBody>
      </p:sp>
      <p:sp>
        <p:nvSpPr>
          <p:cNvPr id="8" name="Title 7"/>
          <p:cNvSpPr>
            <a:spLocks noGrp="1"/>
          </p:cNvSpPr>
          <p:nvPr>
            <p:ph type="ctrTitle"/>
          </p:nvPr>
        </p:nvSpPr>
        <p:spPr>
          <a:xfrm>
            <a:off x="618979" y="381001"/>
            <a:ext cx="10972800" cy="2209800"/>
          </a:xfrm>
        </p:spPr>
        <p:txBody>
          <a:bodyPr lIns="45720" rIns="228600"/>
          <a:lstStyle>
            <a:lvl1pPr marL="0" algn="r">
              <a:defRPr sz="4800"/>
            </a:lvl1pPr>
            <a:extLst/>
          </a:lstStyle>
          <a:p>
            <a:r>
              <a:rPr lang="en-US" smtClean="0"/>
              <a:t>Click to edit Master title style</a:t>
            </a:r>
            <a:endParaRPr lang="en-US"/>
          </a:p>
        </p:txBody>
      </p:sp>
      <p:sp>
        <p:nvSpPr>
          <p:cNvPr id="9" name="Subtitle 8"/>
          <p:cNvSpPr>
            <a:spLocks noGrp="1"/>
          </p:cNvSpPr>
          <p:nvPr>
            <p:ph type="subTitle" idx="1"/>
          </p:nvPr>
        </p:nvSpPr>
        <p:spPr>
          <a:xfrm>
            <a:off x="2844800" y="2819400"/>
            <a:ext cx="8746979"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5" name="Date Placeholder 9"/>
          <p:cNvSpPr>
            <a:spLocks noGrp="1"/>
          </p:cNvSpPr>
          <p:nvPr>
            <p:ph type="dt" sz="half" idx="10"/>
          </p:nvPr>
        </p:nvSpPr>
        <p:spPr>
          <a:xfrm>
            <a:off x="7416801" y="6508750"/>
            <a:ext cx="4002617" cy="274638"/>
          </a:xfrm>
        </p:spPr>
        <p:txBody>
          <a:bodyPr/>
          <a:lstStyle>
            <a:lvl1pPr>
              <a:defRPr/>
            </a:lvl1pPr>
          </a:lstStyle>
          <a:p>
            <a:fld id="{E200DA2D-30DD-47A6-9B56-B2AAF47C2A40}" type="datetimeFigureOut">
              <a:rPr lang="de-DE"/>
              <a:pPr/>
              <a:t>21.06.2015</a:t>
            </a:fld>
            <a:endParaRPr lang="de-DE"/>
          </a:p>
        </p:txBody>
      </p:sp>
      <p:sp>
        <p:nvSpPr>
          <p:cNvPr id="6" name="Slide Number Placeholder 10"/>
          <p:cNvSpPr>
            <a:spLocks noGrp="1"/>
          </p:cNvSpPr>
          <p:nvPr>
            <p:ph type="sldNum" sz="quarter" idx="11"/>
          </p:nvPr>
        </p:nvSpPr>
        <p:spPr>
          <a:xfrm>
            <a:off x="11518900" y="6508750"/>
            <a:ext cx="618067" cy="274638"/>
          </a:xfrm>
        </p:spPr>
        <p:txBody>
          <a:bodyPr/>
          <a:lstStyle>
            <a:lvl1pPr>
              <a:defRPr/>
            </a:lvl1pPr>
          </a:lstStyle>
          <a:p>
            <a:fld id="{53AE8D12-5048-4BAD-9819-936E5B84A156}" type="slidenum">
              <a:rPr lang="de-DE"/>
              <a:pPr/>
              <a:t>‹#›</a:t>
            </a:fld>
            <a:endParaRPr lang="de-DE"/>
          </a:p>
        </p:txBody>
      </p:sp>
      <p:sp>
        <p:nvSpPr>
          <p:cNvPr id="7" name="Footer Placeholder 11"/>
          <p:cNvSpPr>
            <a:spLocks noGrp="1"/>
          </p:cNvSpPr>
          <p:nvPr>
            <p:ph type="ftr" sz="quarter" idx="12"/>
          </p:nvPr>
        </p:nvSpPr>
        <p:spPr>
          <a:xfrm>
            <a:off x="2133600" y="6508750"/>
            <a:ext cx="5209117" cy="274638"/>
          </a:xfrm>
        </p:spPr>
        <p:txBody>
          <a:bodyPr vert="horz" rtlCol="0"/>
          <a:lstStyle>
            <a:lvl1pPr>
              <a:defRPr/>
            </a:lvl1pPr>
            <a:extLst/>
          </a:lstStyle>
          <a:p>
            <a:pPr>
              <a:defRPr/>
            </a:pPr>
            <a:endParaRPr lang="de-DE">
              <a:solidFill>
                <a:srgbClr val="676A55">
                  <a:tint val="60000"/>
                  <a:satMod val="155000"/>
                </a:srgbClr>
              </a:solidFill>
            </a:endParaRPr>
          </a:p>
        </p:txBody>
      </p:sp>
    </p:spTree>
    <p:extLst>
      <p:ext uri="{BB962C8B-B14F-4D97-AF65-F5344CB8AC3E}">
        <p14:creationId xmlns:p14="http://schemas.microsoft.com/office/powerpoint/2010/main" xmlns="" val="318918549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6"/>
          <p:cNvSpPr>
            <a:spLocks noChangeArrowheads="1"/>
          </p:cNvSpPr>
          <p:nvPr/>
        </p:nvSpPr>
        <p:spPr bwMode="auto">
          <a:xfrm>
            <a:off x="785284" y="1423989"/>
            <a:ext cx="10668000"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ctr"/>
          <a:lstStyle>
            <a:extLst/>
          </a:lstStyle>
          <a:p>
            <a:pPr algn="ctr">
              <a:defRPr/>
            </a:pPr>
            <a:endParaRPr lang="en-US" sz="1800">
              <a:solidFill>
                <a:prstClr val="white"/>
              </a:solidFill>
            </a:endParaRPr>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4109E45B-8960-4102-82CE-FD2D48746FFF}" type="datetimeFigureOut">
              <a:rPr lang="de-DE"/>
              <a:pPr/>
              <a:t>21.06.2015</a:t>
            </a:fld>
            <a:endParaRPr lang="de-DE"/>
          </a:p>
        </p:txBody>
      </p:sp>
      <p:sp>
        <p:nvSpPr>
          <p:cNvPr id="6" name="Footer Placeholder 4"/>
          <p:cNvSpPr>
            <a:spLocks noGrp="1"/>
          </p:cNvSpPr>
          <p:nvPr>
            <p:ph type="ftr" sz="quarter" idx="11"/>
          </p:nvPr>
        </p:nvSpPr>
        <p:spPr/>
        <p:txBody>
          <a:bodyPr/>
          <a:lstStyle>
            <a:lvl1pPr>
              <a:defRPr/>
            </a:lvl1pPr>
            <a:extLst/>
          </a:lstStyle>
          <a:p>
            <a:pPr>
              <a:defRPr/>
            </a:pPr>
            <a:endParaRPr lang="de-DE">
              <a:solidFill>
                <a:srgbClr val="676A55">
                  <a:tint val="60000"/>
                  <a:satMod val="155000"/>
                </a:srgbClr>
              </a:solidFill>
            </a:endParaRPr>
          </a:p>
        </p:txBody>
      </p:sp>
      <p:sp>
        <p:nvSpPr>
          <p:cNvPr id="7" name="Slide Number Placeholder 5"/>
          <p:cNvSpPr>
            <a:spLocks noGrp="1"/>
          </p:cNvSpPr>
          <p:nvPr>
            <p:ph type="sldNum" sz="quarter" idx="12"/>
          </p:nvPr>
        </p:nvSpPr>
        <p:spPr/>
        <p:txBody>
          <a:bodyPr/>
          <a:lstStyle>
            <a:lvl1pPr>
              <a:defRPr/>
            </a:lvl1pPr>
          </a:lstStyle>
          <a:p>
            <a:fld id="{4C3E463F-824B-455C-8ADC-9DB763738E3F}" type="slidenum">
              <a:rPr lang="de-DE"/>
              <a:pPr/>
              <a:t>‹#›</a:t>
            </a:fld>
            <a:endParaRPr lang="de-DE"/>
          </a:p>
        </p:txBody>
      </p:sp>
    </p:spTree>
    <p:extLst>
      <p:ext uri="{BB962C8B-B14F-4D97-AF65-F5344CB8AC3E}">
        <p14:creationId xmlns:p14="http://schemas.microsoft.com/office/powerpoint/2010/main" xmlns="" val="369884325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4" name="Rectangle 6"/>
          <p:cNvSpPr>
            <a:spLocks noChangeArrowheads="1"/>
          </p:cNvSpPr>
          <p:nvPr/>
        </p:nvSpPr>
        <p:spPr bwMode="auto">
          <a:xfrm>
            <a:off x="1333501" y="3267076"/>
            <a:ext cx="9876367"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ctr"/>
          <a:lstStyle>
            <a:extLst/>
          </a:lstStyle>
          <a:p>
            <a:pPr algn="ctr">
              <a:defRPr/>
            </a:pPr>
            <a:endParaRPr lang="en-US" sz="1800">
              <a:solidFill>
                <a:prstClr val="white"/>
              </a:solidFill>
            </a:endParaRPr>
          </a:p>
        </p:txBody>
      </p:sp>
      <p:sp>
        <p:nvSpPr>
          <p:cNvPr id="2" name="Title 1"/>
          <p:cNvSpPr>
            <a:spLocks noGrp="1"/>
          </p:cNvSpPr>
          <p:nvPr>
            <p:ph type="title"/>
          </p:nvPr>
        </p:nvSpPr>
        <p:spPr>
          <a:xfrm>
            <a:off x="963168" y="498230"/>
            <a:ext cx="10363200" cy="2731008"/>
          </a:xfrm>
        </p:spPr>
        <p:txBody>
          <a:bodyPr rIns="100584"/>
          <a:lstStyle>
            <a:lvl1pPr algn="r">
              <a:buNone/>
              <a:defRPr sz="4000" b="1" cap="none">
                <a:solidFill>
                  <a:schemeClr val="accent1">
                    <a:tint val="95000"/>
                    <a:satMod val="200000"/>
                  </a:schemeClr>
                </a:solidFill>
              </a:defRPr>
            </a:lvl1pPr>
            <a:extLst/>
          </a:lstStyle>
          <a:p>
            <a:r>
              <a:rPr lang="en-US" smtClean="0"/>
              <a:t>Click to edit Master title style</a:t>
            </a:r>
            <a:endParaRPr lang="en-US"/>
          </a:p>
        </p:txBody>
      </p:sp>
      <p:sp>
        <p:nvSpPr>
          <p:cNvPr id="3" name="Text Placeholder 2"/>
          <p:cNvSpPr>
            <a:spLocks noGrp="1"/>
          </p:cNvSpPr>
          <p:nvPr>
            <p:ph type="body" idx="1"/>
          </p:nvPr>
        </p:nvSpPr>
        <p:spPr>
          <a:xfrm>
            <a:off x="963084" y="3287713"/>
            <a:ext cx="10363200" cy="1509712"/>
          </a:xfrm>
        </p:spPr>
        <p:txBody>
          <a:bodyPr rIns="128016"/>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5" name="Date Placeholder 7"/>
          <p:cNvSpPr>
            <a:spLocks noGrp="1"/>
          </p:cNvSpPr>
          <p:nvPr>
            <p:ph type="dt" sz="half" idx="10"/>
          </p:nvPr>
        </p:nvSpPr>
        <p:spPr>
          <a:xfrm>
            <a:off x="7416801" y="6513514"/>
            <a:ext cx="4002617" cy="274637"/>
          </a:xfrm>
        </p:spPr>
        <p:txBody>
          <a:bodyPr/>
          <a:lstStyle>
            <a:lvl1pPr>
              <a:defRPr/>
            </a:lvl1pPr>
          </a:lstStyle>
          <a:p>
            <a:fld id="{2E0C3B54-0280-4F7B-8B9B-5A6311B41CB7}" type="datetimeFigureOut">
              <a:rPr lang="de-DE"/>
              <a:pPr/>
              <a:t>21.06.2015</a:t>
            </a:fld>
            <a:endParaRPr lang="de-DE"/>
          </a:p>
        </p:txBody>
      </p:sp>
      <p:sp>
        <p:nvSpPr>
          <p:cNvPr id="6" name="Slide Number Placeholder 8"/>
          <p:cNvSpPr>
            <a:spLocks noGrp="1"/>
          </p:cNvSpPr>
          <p:nvPr>
            <p:ph type="sldNum" sz="quarter" idx="11"/>
          </p:nvPr>
        </p:nvSpPr>
        <p:spPr>
          <a:xfrm>
            <a:off x="11518900" y="6513514"/>
            <a:ext cx="618067" cy="274637"/>
          </a:xfrm>
        </p:spPr>
        <p:txBody>
          <a:bodyPr/>
          <a:lstStyle>
            <a:lvl1pPr>
              <a:defRPr/>
            </a:lvl1pPr>
          </a:lstStyle>
          <a:p>
            <a:fld id="{925A2082-EF9A-4B71-B32D-9BFBFCF25AC2}" type="slidenum">
              <a:rPr lang="de-DE"/>
              <a:pPr/>
              <a:t>‹#›</a:t>
            </a:fld>
            <a:endParaRPr lang="de-DE"/>
          </a:p>
        </p:txBody>
      </p:sp>
      <p:sp>
        <p:nvSpPr>
          <p:cNvPr id="7" name="Footer Placeholder 9"/>
          <p:cNvSpPr>
            <a:spLocks noGrp="1"/>
          </p:cNvSpPr>
          <p:nvPr>
            <p:ph type="ftr" sz="quarter" idx="12"/>
          </p:nvPr>
        </p:nvSpPr>
        <p:spPr>
          <a:xfrm>
            <a:off x="2133600" y="6513514"/>
            <a:ext cx="5209117" cy="274637"/>
          </a:xfrm>
        </p:spPr>
        <p:txBody>
          <a:bodyPr vert="horz" rtlCol="0"/>
          <a:lstStyle>
            <a:lvl1pPr>
              <a:defRPr/>
            </a:lvl1pPr>
            <a:extLst/>
          </a:lstStyle>
          <a:p>
            <a:pPr>
              <a:defRPr/>
            </a:pPr>
            <a:endParaRPr lang="de-DE">
              <a:solidFill>
                <a:srgbClr val="676A55">
                  <a:tint val="60000"/>
                  <a:satMod val="155000"/>
                </a:srgbClr>
              </a:solidFill>
            </a:endParaRPr>
          </a:p>
        </p:txBody>
      </p:sp>
    </p:spTree>
    <p:extLst>
      <p:ext uri="{BB962C8B-B14F-4D97-AF65-F5344CB8AC3E}">
        <p14:creationId xmlns:p14="http://schemas.microsoft.com/office/powerpoint/2010/main" xmlns="" val="92672530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9"/>
          <p:cNvSpPr>
            <a:spLocks noChangeArrowheads="1"/>
          </p:cNvSpPr>
          <p:nvPr/>
        </p:nvSpPr>
        <p:spPr bwMode="auto">
          <a:xfrm>
            <a:off x="785284" y="1423989"/>
            <a:ext cx="10668000"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ctr"/>
          <a:lstStyle>
            <a:extLst/>
          </a:lstStyle>
          <a:p>
            <a:pPr algn="ctr">
              <a:defRPr/>
            </a:pPr>
            <a:endParaRPr lang="en-US" sz="1800">
              <a:solidFill>
                <a:prstClr val="white"/>
              </a:solidFill>
            </a:endParaRPr>
          </a:p>
        </p:txBody>
      </p:sp>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609600" y="1645920"/>
            <a:ext cx="53848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45920"/>
            <a:ext cx="5384800" cy="452628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4"/>
          <p:cNvSpPr>
            <a:spLocks noGrp="1"/>
          </p:cNvSpPr>
          <p:nvPr>
            <p:ph type="dt" sz="half" idx="10"/>
          </p:nvPr>
        </p:nvSpPr>
        <p:spPr/>
        <p:txBody>
          <a:bodyPr/>
          <a:lstStyle>
            <a:lvl1pPr>
              <a:defRPr/>
            </a:lvl1pPr>
          </a:lstStyle>
          <a:p>
            <a:fld id="{35E18096-9395-4191-88AD-18F6751663AA}" type="datetimeFigureOut">
              <a:rPr lang="de-DE"/>
              <a:pPr/>
              <a:t>21.06.2015</a:t>
            </a:fld>
            <a:endParaRPr lang="de-DE"/>
          </a:p>
        </p:txBody>
      </p:sp>
      <p:sp>
        <p:nvSpPr>
          <p:cNvPr id="7" name="Footer Placeholder 5"/>
          <p:cNvSpPr>
            <a:spLocks noGrp="1"/>
          </p:cNvSpPr>
          <p:nvPr>
            <p:ph type="ftr" sz="quarter" idx="11"/>
          </p:nvPr>
        </p:nvSpPr>
        <p:spPr/>
        <p:txBody>
          <a:bodyPr/>
          <a:lstStyle>
            <a:lvl1pPr>
              <a:defRPr/>
            </a:lvl1pPr>
            <a:extLst/>
          </a:lstStyle>
          <a:p>
            <a:pPr>
              <a:defRPr/>
            </a:pPr>
            <a:endParaRPr lang="de-DE">
              <a:solidFill>
                <a:srgbClr val="676A55">
                  <a:tint val="60000"/>
                  <a:satMod val="155000"/>
                </a:srgbClr>
              </a:solidFill>
            </a:endParaRPr>
          </a:p>
        </p:txBody>
      </p:sp>
      <p:sp>
        <p:nvSpPr>
          <p:cNvPr id="8" name="Slide Number Placeholder 6"/>
          <p:cNvSpPr>
            <a:spLocks noGrp="1"/>
          </p:cNvSpPr>
          <p:nvPr>
            <p:ph type="sldNum" sz="quarter" idx="12"/>
          </p:nvPr>
        </p:nvSpPr>
        <p:spPr>
          <a:xfrm>
            <a:off x="11521018" y="6515100"/>
            <a:ext cx="620183" cy="273050"/>
          </a:xfrm>
        </p:spPr>
        <p:txBody>
          <a:bodyPr/>
          <a:lstStyle>
            <a:lvl1pPr>
              <a:defRPr/>
            </a:lvl1pPr>
          </a:lstStyle>
          <a:p>
            <a:fld id="{F6BC821A-25B4-4662-B08B-08EAF9560CD6}" type="slidenum">
              <a:rPr lang="de-DE"/>
              <a:pPr/>
              <a:t>‹#›</a:t>
            </a:fld>
            <a:endParaRPr lang="de-DE"/>
          </a:p>
        </p:txBody>
      </p:sp>
    </p:spTree>
    <p:extLst>
      <p:ext uri="{BB962C8B-B14F-4D97-AF65-F5344CB8AC3E}">
        <p14:creationId xmlns:p14="http://schemas.microsoft.com/office/powerpoint/2010/main" xmlns="" val="317852742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9"/>
          <p:cNvSpPr>
            <a:spLocks noChangeArrowheads="1"/>
          </p:cNvSpPr>
          <p:nvPr/>
        </p:nvSpPr>
        <p:spPr bwMode="auto">
          <a:xfrm>
            <a:off x="823385" y="2165351"/>
            <a:ext cx="4997449"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b"/>
          <a:lstStyle>
            <a:extLst/>
          </a:lstStyle>
          <a:p>
            <a:pPr algn="ctr">
              <a:defRPr/>
            </a:pPr>
            <a:endParaRPr lang="en-US" sz="1800">
              <a:solidFill>
                <a:prstClr val="white"/>
              </a:solidFill>
            </a:endParaRPr>
          </a:p>
        </p:txBody>
      </p:sp>
      <p:sp>
        <p:nvSpPr>
          <p:cNvPr id="8" name="Rectangle 10"/>
          <p:cNvSpPr>
            <a:spLocks noChangeArrowheads="1"/>
          </p:cNvSpPr>
          <p:nvPr/>
        </p:nvSpPr>
        <p:spPr bwMode="auto">
          <a:xfrm>
            <a:off x="6400801" y="2165351"/>
            <a:ext cx="4999567"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b"/>
          <a:lstStyle>
            <a:extLst/>
          </a:lstStyle>
          <a:p>
            <a:pPr algn="ctr">
              <a:defRPr/>
            </a:pPr>
            <a:endParaRPr lang="en-US" sz="1800">
              <a:solidFill>
                <a:prstClr val="white"/>
              </a:solidFill>
            </a:endParaRPr>
          </a:p>
        </p:txBody>
      </p:sp>
      <p:sp>
        <p:nvSpPr>
          <p:cNvPr id="2" name="Title 1"/>
          <p:cNvSpPr>
            <a:spLocks noGrp="1"/>
          </p:cNvSpPr>
          <p:nvPr>
            <p:ph type="title"/>
          </p:nvPr>
        </p:nvSpPr>
        <p:spPr>
          <a:xfrm>
            <a:off x="609600" y="251948"/>
            <a:ext cx="10972800" cy="1143000"/>
          </a:xfrm>
        </p:spPr>
        <p:txBody>
          <a:bodyPr/>
          <a:lstStyle>
            <a:lvl1pPr>
              <a:defRPr/>
            </a:lvl1pPr>
            <a:extLst/>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6193368" y="1535113"/>
            <a:ext cx="5389033"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609600" y="2362201"/>
            <a:ext cx="5386917"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3368" y="2362201"/>
            <a:ext cx="5389033" cy="3941763"/>
          </a:xfrm>
        </p:spPr>
        <p:txBody>
          <a:bodyPr/>
          <a:lstStyle>
            <a:lvl1pPr>
              <a:defRPr sz="2200"/>
            </a:lvl1pPr>
            <a:lvl2pPr>
              <a:defRPr sz="2000"/>
            </a:lvl2pPr>
            <a:lvl3pPr>
              <a:defRPr sz="1800"/>
            </a:lvl3pPr>
            <a:lvl4pPr>
              <a:defRPr sz="1600"/>
            </a:lvl4pPr>
            <a:lvl5pPr>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lstStyle>
          <a:p>
            <a:fld id="{9079A0F1-D05B-477D-9AFD-9D6E7FC4E25C}" type="datetimeFigureOut">
              <a:rPr lang="de-DE"/>
              <a:pPr/>
              <a:t>21.06.2015</a:t>
            </a:fld>
            <a:endParaRPr lang="de-DE"/>
          </a:p>
        </p:txBody>
      </p:sp>
      <p:sp>
        <p:nvSpPr>
          <p:cNvPr id="10" name="Footer Placeholder 7"/>
          <p:cNvSpPr>
            <a:spLocks noGrp="1"/>
          </p:cNvSpPr>
          <p:nvPr>
            <p:ph type="ftr" sz="quarter" idx="11"/>
          </p:nvPr>
        </p:nvSpPr>
        <p:spPr/>
        <p:txBody>
          <a:bodyPr/>
          <a:lstStyle>
            <a:lvl1pPr>
              <a:defRPr/>
            </a:lvl1pPr>
            <a:extLst/>
          </a:lstStyle>
          <a:p>
            <a:pPr>
              <a:defRPr/>
            </a:pPr>
            <a:endParaRPr lang="de-DE">
              <a:solidFill>
                <a:srgbClr val="676A55">
                  <a:tint val="60000"/>
                  <a:satMod val="155000"/>
                </a:srgbClr>
              </a:solidFill>
            </a:endParaRPr>
          </a:p>
        </p:txBody>
      </p:sp>
      <p:sp>
        <p:nvSpPr>
          <p:cNvPr id="11" name="Slide Number Placeholder 8"/>
          <p:cNvSpPr>
            <a:spLocks noGrp="1"/>
          </p:cNvSpPr>
          <p:nvPr>
            <p:ph type="sldNum" sz="quarter" idx="12"/>
          </p:nvPr>
        </p:nvSpPr>
        <p:spPr>
          <a:xfrm>
            <a:off x="11521018" y="6515100"/>
            <a:ext cx="620183" cy="273050"/>
          </a:xfrm>
        </p:spPr>
        <p:txBody>
          <a:bodyPr/>
          <a:lstStyle>
            <a:lvl1pPr>
              <a:defRPr/>
            </a:lvl1pPr>
          </a:lstStyle>
          <a:p>
            <a:fld id="{ABA5D855-1921-41F0-99A0-46B700A76B2A}" type="slidenum">
              <a:rPr lang="de-DE"/>
              <a:pPr/>
              <a:t>‹#›</a:t>
            </a:fld>
            <a:endParaRPr lang="de-DE"/>
          </a:p>
        </p:txBody>
      </p:sp>
    </p:spTree>
    <p:extLst>
      <p:ext uri="{BB962C8B-B14F-4D97-AF65-F5344CB8AC3E}">
        <p14:creationId xmlns:p14="http://schemas.microsoft.com/office/powerpoint/2010/main" xmlns="" val="303889746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6"/>
          <p:cNvSpPr>
            <a:spLocks noChangeArrowheads="1"/>
          </p:cNvSpPr>
          <p:nvPr/>
        </p:nvSpPr>
        <p:spPr bwMode="auto">
          <a:xfrm>
            <a:off x="785284" y="1423989"/>
            <a:ext cx="10668000"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ctr"/>
          <a:lstStyle>
            <a:extLst/>
          </a:lstStyle>
          <a:p>
            <a:pPr algn="ctr">
              <a:defRPr/>
            </a:pPr>
            <a:endParaRPr lang="en-US" sz="1800">
              <a:solidFill>
                <a:prstClr val="white"/>
              </a:solidFill>
            </a:endParaRPr>
          </a:p>
        </p:txBody>
      </p:sp>
      <p:sp>
        <p:nvSpPr>
          <p:cNvPr id="2" name="Title 1"/>
          <p:cNvSpPr>
            <a:spLocks noGrp="1"/>
          </p:cNvSpPr>
          <p:nvPr>
            <p:ph type="title"/>
          </p:nvPr>
        </p:nvSpPr>
        <p:spPr>
          <a:xfrm>
            <a:off x="609600" y="253218"/>
            <a:ext cx="10972800" cy="1143000"/>
          </a:xfrm>
        </p:spPr>
        <p:txBody>
          <a:bodyPr/>
          <a:lstStyle>
            <a:extLst/>
          </a:lstStyle>
          <a:p>
            <a:r>
              <a:rPr lang="en-US" smtClean="0"/>
              <a:t>Click to edit Master title style</a:t>
            </a:r>
            <a:endParaRPr lang="en-US"/>
          </a:p>
        </p:txBody>
      </p:sp>
      <p:sp>
        <p:nvSpPr>
          <p:cNvPr id="4" name="Date Placeholder 2"/>
          <p:cNvSpPr>
            <a:spLocks noGrp="1"/>
          </p:cNvSpPr>
          <p:nvPr>
            <p:ph type="dt" sz="half" idx="10"/>
          </p:nvPr>
        </p:nvSpPr>
        <p:spPr/>
        <p:txBody>
          <a:bodyPr/>
          <a:lstStyle>
            <a:lvl1pPr>
              <a:defRPr/>
            </a:lvl1pPr>
          </a:lstStyle>
          <a:p>
            <a:fld id="{D66263D1-88D0-4DD1-8ECC-348B71FAD473}" type="datetimeFigureOut">
              <a:rPr lang="de-DE"/>
              <a:pPr/>
              <a:t>21.06.2015</a:t>
            </a:fld>
            <a:endParaRPr lang="de-DE"/>
          </a:p>
        </p:txBody>
      </p:sp>
      <p:sp>
        <p:nvSpPr>
          <p:cNvPr id="5" name="Footer Placeholder 3"/>
          <p:cNvSpPr>
            <a:spLocks noGrp="1"/>
          </p:cNvSpPr>
          <p:nvPr>
            <p:ph type="ftr" sz="quarter" idx="11"/>
          </p:nvPr>
        </p:nvSpPr>
        <p:spPr/>
        <p:txBody>
          <a:bodyPr/>
          <a:lstStyle>
            <a:lvl1pPr>
              <a:defRPr/>
            </a:lvl1pPr>
            <a:extLst/>
          </a:lstStyle>
          <a:p>
            <a:pPr>
              <a:defRPr/>
            </a:pPr>
            <a:endParaRPr lang="de-DE">
              <a:solidFill>
                <a:srgbClr val="676A55">
                  <a:tint val="60000"/>
                  <a:satMod val="155000"/>
                </a:srgbClr>
              </a:solidFill>
            </a:endParaRPr>
          </a:p>
        </p:txBody>
      </p:sp>
      <p:sp>
        <p:nvSpPr>
          <p:cNvPr id="6" name="Slide Number Placeholder 4"/>
          <p:cNvSpPr>
            <a:spLocks noGrp="1"/>
          </p:cNvSpPr>
          <p:nvPr>
            <p:ph type="sldNum" sz="quarter" idx="12"/>
          </p:nvPr>
        </p:nvSpPr>
        <p:spPr/>
        <p:txBody>
          <a:bodyPr/>
          <a:lstStyle>
            <a:lvl1pPr>
              <a:defRPr/>
            </a:lvl1pPr>
          </a:lstStyle>
          <a:p>
            <a:fld id="{991576A9-E8BB-49ED-8E31-11131B81C580}" type="slidenum">
              <a:rPr lang="de-DE"/>
              <a:pPr/>
              <a:t>‹#›</a:t>
            </a:fld>
            <a:endParaRPr lang="de-DE"/>
          </a:p>
        </p:txBody>
      </p:sp>
    </p:spTree>
    <p:extLst>
      <p:ext uri="{BB962C8B-B14F-4D97-AF65-F5344CB8AC3E}">
        <p14:creationId xmlns:p14="http://schemas.microsoft.com/office/powerpoint/2010/main" xmlns="" val="55305483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2"/>
          <p:cNvSpPr>
            <a:spLocks noGrp="1"/>
          </p:cNvSpPr>
          <p:nvPr>
            <p:ph type="ftr" sz="quarter" idx="10"/>
          </p:nvPr>
        </p:nvSpPr>
        <p:spPr/>
        <p:txBody>
          <a:bodyPr/>
          <a:lstStyle>
            <a:lvl1pPr>
              <a:defRPr/>
            </a:lvl1pPr>
          </a:lstStyle>
          <a:p>
            <a:pPr>
              <a:defRPr/>
            </a:pPr>
            <a:endParaRPr lang="de-DE">
              <a:solidFill>
                <a:srgbClr val="676A55">
                  <a:tint val="60000"/>
                  <a:satMod val="155000"/>
                </a:srgbClr>
              </a:solidFill>
            </a:endParaRPr>
          </a:p>
        </p:txBody>
      </p:sp>
      <p:sp>
        <p:nvSpPr>
          <p:cNvPr id="3" name="Date Placeholder 13"/>
          <p:cNvSpPr>
            <a:spLocks noGrp="1"/>
          </p:cNvSpPr>
          <p:nvPr>
            <p:ph type="dt" sz="half" idx="11"/>
          </p:nvPr>
        </p:nvSpPr>
        <p:spPr/>
        <p:txBody>
          <a:bodyPr/>
          <a:lstStyle>
            <a:lvl1pPr>
              <a:defRPr/>
            </a:lvl1pPr>
          </a:lstStyle>
          <a:p>
            <a:fld id="{D03363CA-4EA7-4F7D-8E99-F554F859BA2E}" type="datetimeFigureOut">
              <a:rPr lang="de-DE"/>
              <a:pPr/>
              <a:t>21.06.2015</a:t>
            </a:fld>
            <a:endParaRPr lang="de-DE"/>
          </a:p>
        </p:txBody>
      </p:sp>
      <p:sp>
        <p:nvSpPr>
          <p:cNvPr id="4" name="Slide Number Placeholder 22"/>
          <p:cNvSpPr>
            <a:spLocks noGrp="1"/>
          </p:cNvSpPr>
          <p:nvPr>
            <p:ph type="sldNum" sz="quarter" idx="12"/>
          </p:nvPr>
        </p:nvSpPr>
        <p:spPr/>
        <p:txBody>
          <a:bodyPr/>
          <a:lstStyle>
            <a:lvl1pPr>
              <a:defRPr/>
            </a:lvl1pPr>
          </a:lstStyle>
          <a:p>
            <a:fld id="{F371E5FB-6AC5-46E4-8922-78FE9CFA7CF5}" type="slidenum">
              <a:rPr lang="de-DE"/>
              <a:pPr/>
              <a:t>‹#›</a:t>
            </a:fld>
            <a:endParaRPr lang="de-DE"/>
          </a:p>
        </p:txBody>
      </p:sp>
    </p:spTree>
    <p:extLst>
      <p:ext uri="{BB962C8B-B14F-4D97-AF65-F5344CB8AC3E}">
        <p14:creationId xmlns:p14="http://schemas.microsoft.com/office/powerpoint/2010/main" xmlns="" val="1969334898"/>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1">
        <a:schemeClr val="bg2"/>
      </p:bgRef>
    </p:bg>
    <p:spTree>
      <p:nvGrpSpPr>
        <p:cNvPr id="1" name=""/>
        <p:cNvGrpSpPr/>
        <p:nvPr/>
      </p:nvGrpSpPr>
      <p:grpSpPr>
        <a:xfrm>
          <a:off x="0" y="0"/>
          <a:ext cx="0" cy="0"/>
          <a:chOff x="0" y="0"/>
          <a:chExt cx="0" cy="0"/>
        </a:xfrm>
      </p:grpSpPr>
      <p:sp>
        <p:nvSpPr>
          <p:cNvPr id="5" name="Rectangle 7"/>
          <p:cNvSpPr>
            <a:spLocks noChangeArrowheads="1"/>
          </p:cNvSpPr>
          <p:nvPr/>
        </p:nvSpPr>
        <p:spPr bwMode="auto">
          <a:xfrm>
            <a:off x="6743700" y="1057276"/>
            <a:ext cx="4997451" cy="9525"/>
          </a:xfrm>
          <a:prstGeom prst="rect">
            <a:avLst/>
          </a:prstGeom>
          <a:solidFill>
            <a:schemeClr val="accent1"/>
          </a:solidFill>
          <a:ln w="38100" cap="rnd">
            <a:noFill/>
            <a:miter lim="800000"/>
            <a:headEnd/>
            <a:tailEnd/>
          </a:ln>
          <a:effectLst>
            <a:outerShdw dist="12900" dir="5400000" algn="tl" rotWithShape="0">
              <a:srgbClr val="808080">
                <a:alpha val="75000"/>
              </a:srgbClr>
            </a:outerShdw>
          </a:effectLst>
        </p:spPr>
        <p:txBody>
          <a:bodyPr anchor="ctr"/>
          <a:lstStyle>
            <a:extLst/>
          </a:lstStyle>
          <a:p>
            <a:pPr algn="ctr">
              <a:defRPr/>
            </a:pPr>
            <a:endParaRPr lang="en-US" sz="1800">
              <a:solidFill>
                <a:prstClr val="white"/>
              </a:solidFill>
            </a:endParaRPr>
          </a:p>
        </p:txBody>
      </p:sp>
      <p:sp>
        <p:nvSpPr>
          <p:cNvPr id="2" name="Title 1"/>
          <p:cNvSpPr>
            <a:spLocks noGrp="1"/>
          </p:cNvSpPr>
          <p:nvPr>
            <p:ph type="title"/>
          </p:nvPr>
        </p:nvSpPr>
        <p:spPr>
          <a:xfrm>
            <a:off x="6617515" y="304800"/>
            <a:ext cx="5242560" cy="762000"/>
          </a:xfrm>
        </p:spPr>
        <p:txBody>
          <a:bodyPr/>
          <a:lstStyle>
            <a:lvl1pPr marL="0" algn="r">
              <a:buNone/>
              <a:defRPr sz="2000" b="1"/>
            </a:lvl1pPr>
            <a:extLst/>
          </a:lstStyle>
          <a:p>
            <a:r>
              <a:rPr lang="en-US" smtClean="0"/>
              <a:t>Click to edit Master title style</a:t>
            </a:r>
            <a:endParaRPr lang="en-US"/>
          </a:p>
        </p:txBody>
      </p:sp>
      <p:sp>
        <p:nvSpPr>
          <p:cNvPr id="3" name="Text Placeholder 2"/>
          <p:cNvSpPr>
            <a:spLocks noGrp="1"/>
          </p:cNvSpPr>
          <p:nvPr>
            <p:ph type="body" idx="2"/>
          </p:nvPr>
        </p:nvSpPr>
        <p:spPr>
          <a:xfrm>
            <a:off x="6617515" y="1107560"/>
            <a:ext cx="524256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304800" y="2209800"/>
            <a:ext cx="11555275"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8"/>
          <p:cNvSpPr>
            <a:spLocks noGrp="1"/>
          </p:cNvSpPr>
          <p:nvPr>
            <p:ph type="dt" sz="half" idx="10"/>
          </p:nvPr>
        </p:nvSpPr>
        <p:spPr>
          <a:xfrm>
            <a:off x="7416801" y="6513514"/>
            <a:ext cx="4002617" cy="274637"/>
          </a:xfrm>
        </p:spPr>
        <p:txBody>
          <a:bodyPr/>
          <a:lstStyle>
            <a:lvl1pPr>
              <a:defRPr/>
            </a:lvl1pPr>
          </a:lstStyle>
          <a:p>
            <a:fld id="{82EC5890-B4AE-4870-9DDA-725CFD488461}" type="datetimeFigureOut">
              <a:rPr lang="de-DE"/>
              <a:pPr/>
              <a:t>21.06.2015</a:t>
            </a:fld>
            <a:endParaRPr lang="de-DE"/>
          </a:p>
        </p:txBody>
      </p:sp>
      <p:sp>
        <p:nvSpPr>
          <p:cNvPr id="7" name="Slide Number Placeholder 9"/>
          <p:cNvSpPr>
            <a:spLocks noGrp="1"/>
          </p:cNvSpPr>
          <p:nvPr>
            <p:ph type="sldNum" sz="quarter" idx="11"/>
          </p:nvPr>
        </p:nvSpPr>
        <p:spPr>
          <a:xfrm>
            <a:off x="11518900" y="6513514"/>
            <a:ext cx="618067" cy="274637"/>
          </a:xfrm>
        </p:spPr>
        <p:txBody>
          <a:bodyPr/>
          <a:lstStyle>
            <a:lvl1pPr>
              <a:defRPr/>
            </a:lvl1pPr>
          </a:lstStyle>
          <a:p>
            <a:fld id="{E8349208-3672-412B-95C3-D1ACA87B3368}" type="slidenum">
              <a:rPr lang="de-DE"/>
              <a:pPr/>
              <a:t>‹#›</a:t>
            </a:fld>
            <a:endParaRPr lang="de-DE"/>
          </a:p>
        </p:txBody>
      </p:sp>
      <p:sp>
        <p:nvSpPr>
          <p:cNvPr id="8" name="Footer Placeholder 10"/>
          <p:cNvSpPr>
            <a:spLocks noGrp="1"/>
          </p:cNvSpPr>
          <p:nvPr>
            <p:ph type="ftr" sz="quarter" idx="12"/>
          </p:nvPr>
        </p:nvSpPr>
        <p:spPr>
          <a:xfrm>
            <a:off x="2133600" y="6513514"/>
            <a:ext cx="5209117" cy="274637"/>
          </a:xfrm>
        </p:spPr>
        <p:txBody>
          <a:bodyPr vert="horz" rtlCol="0"/>
          <a:lstStyle>
            <a:lvl1pPr>
              <a:defRPr/>
            </a:lvl1pPr>
            <a:extLst/>
          </a:lstStyle>
          <a:p>
            <a:pPr>
              <a:defRPr/>
            </a:pPr>
            <a:endParaRPr lang="de-DE">
              <a:solidFill>
                <a:srgbClr val="676A55">
                  <a:tint val="60000"/>
                  <a:satMod val="155000"/>
                </a:srgbClr>
              </a:solidFill>
            </a:endParaRPr>
          </a:p>
        </p:txBody>
      </p:sp>
    </p:spTree>
    <p:extLst>
      <p:ext uri="{BB962C8B-B14F-4D97-AF65-F5344CB8AC3E}">
        <p14:creationId xmlns:p14="http://schemas.microsoft.com/office/powerpoint/2010/main" xmlns="" val="3458641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conținut 2"/>
          <p:cNvSpPr>
            <a:spLocks noGrp="1"/>
          </p:cNvSpPr>
          <p:nvPr>
            <p:ph idx="1"/>
          </p:nvPr>
        </p:nvSpPr>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p>
            <a:fld id="{31E1BD83-1DCA-4DE8-B11D-04880D3333BD}" type="datetimeFigureOut">
              <a:rPr lang="ro-RO" smtClean="0"/>
              <a:pPr/>
              <a:t>21.06.2015</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A1D664C7-D308-4A29-BEB0-B23448019C50}" type="slidenum">
              <a:rPr lang="ro-RO" smtClean="0"/>
              <a:pPr/>
              <a:t>‹#›</a:t>
            </a:fld>
            <a:endParaRPr lang="ro-RO"/>
          </a:p>
        </p:txBody>
      </p:sp>
    </p:spTree>
    <p:extLst>
      <p:ext uri="{BB962C8B-B14F-4D97-AF65-F5344CB8AC3E}">
        <p14:creationId xmlns:p14="http://schemas.microsoft.com/office/powerpoint/2010/main" xmlns="" val="339603567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53924" y="4724400"/>
            <a:ext cx="7315200" cy="664536"/>
          </a:xfrm>
        </p:spPr>
        <p:txBody>
          <a:bodyPr/>
          <a:lstStyle>
            <a:lvl1pPr marL="0" algn="r">
              <a:buNone/>
              <a:defRPr sz="2000" b="1"/>
            </a:lvl1pPr>
            <a:extLst/>
          </a:lstStyle>
          <a:p>
            <a:r>
              <a:rPr lang="en-US" smtClean="0"/>
              <a:t>Click to edit Master title style</a:t>
            </a:r>
            <a:endParaRPr lang="en-US"/>
          </a:p>
        </p:txBody>
      </p:sp>
      <p:sp>
        <p:nvSpPr>
          <p:cNvPr id="4" name="Text Placeholder 3"/>
          <p:cNvSpPr>
            <a:spLocks noGrp="1"/>
          </p:cNvSpPr>
          <p:nvPr>
            <p:ph type="body" sz="half" idx="2"/>
          </p:nvPr>
        </p:nvSpPr>
        <p:spPr>
          <a:xfrm>
            <a:off x="4053924" y="5388937"/>
            <a:ext cx="73152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a:r>
              <a:rPr lang="en-US" smtClean="0"/>
              <a:t>Click to edit Master text styles</a:t>
            </a:r>
          </a:p>
        </p:txBody>
      </p:sp>
      <p:sp>
        <p:nvSpPr>
          <p:cNvPr id="13" name="Picture Placeholder 12"/>
          <p:cNvSpPr>
            <a:spLocks noGrp="1"/>
          </p:cNvSpPr>
          <p:nvPr>
            <p:ph type="pic" idx="1"/>
          </p:nvPr>
        </p:nvSpPr>
        <p:spPr>
          <a:xfrm>
            <a:off x="406400" y="249864"/>
            <a:ext cx="113792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extLst/>
          </a:lstStyle>
          <a:p>
            <a:pPr lvl="0"/>
            <a:r>
              <a:rPr lang="en-US" noProof="0" smtClean="0"/>
              <a:t>Click icon to add picture</a:t>
            </a:r>
            <a:endParaRPr lang="en-US" noProof="0" dirty="0"/>
          </a:p>
        </p:txBody>
      </p:sp>
      <p:sp>
        <p:nvSpPr>
          <p:cNvPr id="5" name="Date Placeholder 7"/>
          <p:cNvSpPr>
            <a:spLocks noGrp="1"/>
          </p:cNvSpPr>
          <p:nvPr>
            <p:ph type="dt" sz="half" idx="10"/>
          </p:nvPr>
        </p:nvSpPr>
        <p:spPr>
          <a:xfrm>
            <a:off x="7416801" y="6508750"/>
            <a:ext cx="4002617" cy="274638"/>
          </a:xfrm>
        </p:spPr>
        <p:txBody>
          <a:bodyPr/>
          <a:lstStyle>
            <a:lvl1pPr>
              <a:defRPr/>
            </a:lvl1pPr>
          </a:lstStyle>
          <a:p>
            <a:fld id="{A44E6FD0-75CE-45CB-BDAB-C0EDEB3B8819}" type="datetimeFigureOut">
              <a:rPr lang="de-DE"/>
              <a:pPr/>
              <a:t>21.06.2015</a:t>
            </a:fld>
            <a:endParaRPr lang="de-DE"/>
          </a:p>
        </p:txBody>
      </p:sp>
      <p:sp>
        <p:nvSpPr>
          <p:cNvPr id="6" name="Slide Number Placeholder 8"/>
          <p:cNvSpPr>
            <a:spLocks noGrp="1"/>
          </p:cNvSpPr>
          <p:nvPr>
            <p:ph type="sldNum" sz="quarter" idx="11"/>
          </p:nvPr>
        </p:nvSpPr>
        <p:spPr>
          <a:xfrm>
            <a:off x="11518900" y="6508750"/>
            <a:ext cx="618067" cy="274638"/>
          </a:xfrm>
        </p:spPr>
        <p:txBody>
          <a:bodyPr/>
          <a:lstStyle>
            <a:lvl1pPr>
              <a:defRPr/>
            </a:lvl1pPr>
          </a:lstStyle>
          <a:p>
            <a:fld id="{881BA725-EEA0-4B34-94F5-F6056B891D21}" type="slidenum">
              <a:rPr lang="de-DE"/>
              <a:pPr/>
              <a:t>‹#›</a:t>
            </a:fld>
            <a:endParaRPr lang="de-DE"/>
          </a:p>
        </p:txBody>
      </p:sp>
      <p:sp>
        <p:nvSpPr>
          <p:cNvPr id="7" name="Footer Placeholder 9"/>
          <p:cNvSpPr>
            <a:spLocks noGrp="1"/>
          </p:cNvSpPr>
          <p:nvPr>
            <p:ph type="ftr" sz="quarter" idx="12"/>
          </p:nvPr>
        </p:nvSpPr>
        <p:spPr>
          <a:xfrm>
            <a:off x="2133600" y="6508750"/>
            <a:ext cx="5209117" cy="274638"/>
          </a:xfrm>
        </p:spPr>
        <p:txBody>
          <a:bodyPr vert="horz" rtlCol="0"/>
          <a:lstStyle>
            <a:lvl1pPr>
              <a:defRPr/>
            </a:lvl1pPr>
            <a:extLst/>
          </a:lstStyle>
          <a:p>
            <a:pPr>
              <a:defRPr/>
            </a:pPr>
            <a:endParaRPr lang="de-DE">
              <a:solidFill>
                <a:srgbClr val="676A55">
                  <a:tint val="60000"/>
                  <a:satMod val="155000"/>
                </a:srgbClr>
              </a:solidFill>
            </a:endParaRPr>
          </a:p>
        </p:txBody>
      </p:sp>
    </p:spTree>
    <p:extLst>
      <p:ext uri="{BB962C8B-B14F-4D97-AF65-F5344CB8AC3E}">
        <p14:creationId xmlns:p14="http://schemas.microsoft.com/office/powerpoint/2010/main" xmlns="" val="844968375"/>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vl1pPr>
          </a:lstStyle>
          <a:p>
            <a:pPr>
              <a:defRPr/>
            </a:pPr>
            <a:endParaRPr lang="de-DE">
              <a:solidFill>
                <a:srgbClr val="676A55">
                  <a:tint val="60000"/>
                  <a:satMod val="155000"/>
                </a:srgbClr>
              </a:solidFill>
            </a:endParaRPr>
          </a:p>
        </p:txBody>
      </p:sp>
      <p:sp>
        <p:nvSpPr>
          <p:cNvPr id="5" name="Date Placeholder 13"/>
          <p:cNvSpPr>
            <a:spLocks noGrp="1"/>
          </p:cNvSpPr>
          <p:nvPr>
            <p:ph type="dt" sz="half" idx="11"/>
          </p:nvPr>
        </p:nvSpPr>
        <p:spPr/>
        <p:txBody>
          <a:bodyPr/>
          <a:lstStyle>
            <a:lvl1pPr>
              <a:defRPr/>
            </a:lvl1pPr>
          </a:lstStyle>
          <a:p>
            <a:fld id="{553E4A50-39E3-4B69-9F9A-1C9EA1E8B432}" type="datetimeFigureOut">
              <a:rPr lang="de-DE"/>
              <a:pPr/>
              <a:t>21.06.2015</a:t>
            </a:fld>
            <a:endParaRPr lang="de-DE"/>
          </a:p>
        </p:txBody>
      </p:sp>
      <p:sp>
        <p:nvSpPr>
          <p:cNvPr id="6" name="Slide Number Placeholder 22"/>
          <p:cNvSpPr>
            <a:spLocks noGrp="1"/>
          </p:cNvSpPr>
          <p:nvPr>
            <p:ph type="sldNum" sz="quarter" idx="12"/>
          </p:nvPr>
        </p:nvSpPr>
        <p:spPr/>
        <p:txBody>
          <a:bodyPr/>
          <a:lstStyle>
            <a:lvl1pPr>
              <a:defRPr/>
            </a:lvl1pPr>
          </a:lstStyle>
          <a:p>
            <a:fld id="{AE5DC868-7A39-4943-ACB8-8D6A9702DDF9}" type="slidenum">
              <a:rPr lang="de-DE"/>
              <a:pPr/>
              <a:t>‹#›</a:t>
            </a:fld>
            <a:endParaRPr lang="de-DE"/>
          </a:p>
        </p:txBody>
      </p:sp>
    </p:spTree>
    <p:extLst>
      <p:ext uri="{BB962C8B-B14F-4D97-AF65-F5344CB8AC3E}">
        <p14:creationId xmlns:p14="http://schemas.microsoft.com/office/powerpoint/2010/main" xmlns="" val="349868945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lvl1pPr algn="l">
              <a:defRPr/>
            </a:lvl1pPr>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2"/>
          <p:cNvSpPr>
            <a:spLocks noGrp="1"/>
          </p:cNvSpPr>
          <p:nvPr>
            <p:ph type="ftr" sz="quarter" idx="10"/>
          </p:nvPr>
        </p:nvSpPr>
        <p:spPr/>
        <p:txBody>
          <a:bodyPr/>
          <a:lstStyle>
            <a:lvl1pPr>
              <a:defRPr/>
            </a:lvl1pPr>
          </a:lstStyle>
          <a:p>
            <a:pPr>
              <a:defRPr/>
            </a:pPr>
            <a:endParaRPr lang="de-DE">
              <a:solidFill>
                <a:srgbClr val="676A55">
                  <a:tint val="60000"/>
                  <a:satMod val="155000"/>
                </a:srgbClr>
              </a:solidFill>
            </a:endParaRPr>
          </a:p>
        </p:txBody>
      </p:sp>
      <p:sp>
        <p:nvSpPr>
          <p:cNvPr id="5" name="Date Placeholder 13"/>
          <p:cNvSpPr>
            <a:spLocks noGrp="1"/>
          </p:cNvSpPr>
          <p:nvPr>
            <p:ph type="dt" sz="half" idx="11"/>
          </p:nvPr>
        </p:nvSpPr>
        <p:spPr/>
        <p:txBody>
          <a:bodyPr/>
          <a:lstStyle>
            <a:lvl1pPr>
              <a:defRPr/>
            </a:lvl1pPr>
          </a:lstStyle>
          <a:p>
            <a:fld id="{79CD6CA0-9E92-4FE2-937E-749FC4DAA5FD}" type="datetimeFigureOut">
              <a:rPr lang="de-DE"/>
              <a:pPr/>
              <a:t>21.06.2015</a:t>
            </a:fld>
            <a:endParaRPr lang="de-DE"/>
          </a:p>
        </p:txBody>
      </p:sp>
      <p:sp>
        <p:nvSpPr>
          <p:cNvPr id="6" name="Slide Number Placeholder 22"/>
          <p:cNvSpPr>
            <a:spLocks noGrp="1"/>
          </p:cNvSpPr>
          <p:nvPr>
            <p:ph type="sldNum" sz="quarter" idx="12"/>
          </p:nvPr>
        </p:nvSpPr>
        <p:spPr/>
        <p:txBody>
          <a:bodyPr/>
          <a:lstStyle>
            <a:lvl1pPr>
              <a:defRPr/>
            </a:lvl1pPr>
          </a:lstStyle>
          <a:p>
            <a:fld id="{648BCB59-43B3-4507-BE74-E30AD1C1D712}" type="slidenum">
              <a:rPr lang="de-DE"/>
              <a:pPr/>
              <a:t>‹#›</a:t>
            </a:fld>
            <a:endParaRPr lang="de-DE"/>
          </a:p>
        </p:txBody>
      </p:sp>
    </p:spTree>
    <p:extLst>
      <p:ext uri="{BB962C8B-B14F-4D97-AF65-F5344CB8AC3E}">
        <p14:creationId xmlns:p14="http://schemas.microsoft.com/office/powerpoint/2010/main" xmlns="" val="3627441734"/>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bg>
      <p:bgRef idx="1001">
        <a:schemeClr val="bg1"/>
      </p:bgRef>
    </p:bg>
    <p:spTree>
      <p:nvGrpSpPr>
        <p:cNvPr id="1" name=""/>
        <p:cNvGrpSpPr/>
        <p:nvPr/>
      </p:nvGrpSpPr>
      <p:grpSpPr>
        <a:xfrm>
          <a:off x="0" y="0"/>
          <a:ext cx="0" cy="0"/>
          <a:chOff x="0" y="0"/>
          <a:chExt cx="0" cy="0"/>
        </a:xfrm>
      </p:grpSpPr>
      <p:sp>
        <p:nvSpPr>
          <p:cNvPr id="8" name="Titolo 7"/>
          <p:cNvSpPr>
            <a:spLocks noGrp="1"/>
          </p:cNvSpPr>
          <p:nvPr>
            <p:ph type="ctrTitle"/>
          </p:nvPr>
        </p:nvSpPr>
        <p:spPr>
          <a:xfrm>
            <a:off x="3048000" y="3124200"/>
            <a:ext cx="8229600" cy="1894362"/>
          </a:xfrm>
        </p:spPr>
        <p:txBody>
          <a:bodyPr/>
          <a:lstStyle>
            <a:lvl1pPr>
              <a:defRPr b="1"/>
            </a:lvl1pPr>
          </a:lstStyle>
          <a:p>
            <a:r>
              <a:rPr kumimoji="0" lang="it-IT" smtClean="0"/>
              <a:t>Fare clic per modificare lo stile del titolo</a:t>
            </a:r>
            <a:endParaRPr kumimoji="0" lang="en-US"/>
          </a:p>
        </p:txBody>
      </p:sp>
      <p:sp>
        <p:nvSpPr>
          <p:cNvPr id="9" name="Sottotitolo 8"/>
          <p:cNvSpPr>
            <a:spLocks noGrp="1"/>
          </p:cNvSpPr>
          <p:nvPr>
            <p:ph type="subTitle" idx="1"/>
          </p:nvPr>
        </p:nvSpPr>
        <p:spPr>
          <a:xfrm>
            <a:off x="3048000" y="5003322"/>
            <a:ext cx="8229600" cy="1371600"/>
          </a:xfrm>
        </p:spPr>
        <p:txBody>
          <a:bodyPr/>
          <a:lstStyle>
            <a:lvl1pPr marL="0" indent="0" algn="l">
              <a:buNone/>
              <a:defRPr sz="1800" b="1">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it-IT" smtClean="0"/>
              <a:t>Fare clic per modificare lo stile del sottotitolo dello schema</a:t>
            </a:r>
            <a:endParaRPr kumimoji="0" lang="en-US"/>
          </a:p>
        </p:txBody>
      </p:sp>
      <p:sp>
        <p:nvSpPr>
          <p:cNvPr id="28" name="Segnaposto data 27"/>
          <p:cNvSpPr>
            <a:spLocks noGrp="1"/>
          </p:cNvSpPr>
          <p:nvPr>
            <p:ph type="dt" sz="half" idx="10"/>
          </p:nvPr>
        </p:nvSpPr>
        <p:spPr bwMode="auto">
          <a:xfrm rot="5400000">
            <a:off x="10733828" y="1110597"/>
            <a:ext cx="2286000" cy="508000"/>
          </a:xfrm>
        </p:spPr>
        <p:txBody>
          <a:bodyPr/>
          <a:lstStyle/>
          <a:p>
            <a:fld id="{48C1102B-FFCA-425E-B266-A35C209E5D34}" type="datetimeFigureOut">
              <a:rPr lang="it-IT" smtClean="0">
                <a:solidFill>
                  <a:srgbClr val="575F6D"/>
                </a:solidFill>
              </a:rPr>
              <a:pPr/>
              <a:t>21/06/2015</a:t>
            </a:fld>
            <a:endParaRPr lang="fr-FR">
              <a:solidFill>
                <a:srgbClr val="575F6D"/>
              </a:solidFill>
            </a:endParaRPr>
          </a:p>
        </p:txBody>
      </p:sp>
      <p:sp>
        <p:nvSpPr>
          <p:cNvPr id="17" name="Segnaposto piè di pagina 16"/>
          <p:cNvSpPr>
            <a:spLocks noGrp="1"/>
          </p:cNvSpPr>
          <p:nvPr>
            <p:ph type="ftr" sz="quarter" idx="11"/>
          </p:nvPr>
        </p:nvSpPr>
        <p:spPr bwMode="auto">
          <a:xfrm rot="5400000">
            <a:off x="10045959" y="4117661"/>
            <a:ext cx="3657600" cy="512064"/>
          </a:xfrm>
        </p:spPr>
        <p:txBody>
          <a:bodyPr/>
          <a:lstStyle/>
          <a:p>
            <a:endParaRPr lang="fr-FR">
              <a:solidFill>
                <a:srgbClr val="575F6D"/>
              </a:solidFill>
            </a:endParaRPr>
          </a:p>
        </p:txBody>
      </p:sp>
      <p:sp>
        <p:nvSpPr>
          <p:cNvPr id="10" name="Rettangolo 9"/>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Rettangolo 11"/>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4" name="Rettangolo 13"/>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9" name="Rettangolo 18"/>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Connettore 1 10"/>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8" name="Connettore 1 17"/>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0" name="Connettore 1 19"/>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6" name="Connettore 1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5" name="Connettore 1 14"/>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2" name="Connettore 1 21"/>
          <p:cNvSpPr>
            <a:spLocks noChangeShapeType="1"/>
          </p:cNvSpPr>
          <p:nvPr/>
        </p:nvSpPr>
        <p:spPr bwMode="auto">
          <a:xfrm>
            <a:off x="12151808"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27" name="Rettangolo 26"/>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1" name="Ovale 20"/>
          <p:cNvSpPr/>
          <p:nvPr/>
        </p:nvSpPr>
        <p:spPr bwMode="auto">
          <a:xfrm>
            <a:off x="812800" y="3429000"/>
            <a:ext cx="1727200" cy="1295400"/>
          </a:xfrm>
          <a:prstGeom prst="ellipse">
            <a:avLst/>
          </a:prstGeom>
          <a:solidFill>
            <a:schemeClr val="accent1"/>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3" name="Ovale 22"/>
          <p:cNvSpPr/>
          <p:nvPr/>
        </p:nvSpPr>
        <p:spPr bwMode="auto">
          <a:xfrm>
            <a:off x="1746176"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4" name="Ovale 23"/>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6" name="Ovale 25"/>
          <p:cNvSpPr/>
          <p:nvPr/>
        </p:nvSpPr>
        <p:spPr bwMode="auto">
          <a:xfrm>
            <a:off x="2218944" y="5788152"/>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5" name="Ovale 24"/>
          <p:cNvSpPr/>
          <p:nvPr/>
        </p:nvSpPr>
        <p:spPr>
          <a:xfrm>
            <a:off x="2540000" y="4495800"/>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9" name="Segnaposto numero diapositiva 28"/>
          <p:cNvSpPr>
            <a:spLocks noGrp="1"/>
          </p:cNvSpPr>
          <p:nvPr>
            <p:ph type="sldNum" sz="quarter" idx="12"/>
          </p:nvPr>
        </p:nvSpPr>
        <p:spPr bwMode="auto">
          <a:xfrm>
            <a:off x="1767392" y="4928702"/>
            <a:ext cx="812800" cy="517524"/>
          </a:xfrm>
        </p:spPr>
        <p:txBody>
          <a:bodyPr/>
          <a:lstStyle/>
          <a:p>
            <a:fld id="{10D8F5E9-38A7-4A70-B146-B50331B7C5EC}" type="slidenum">
              <a:rPr lang="fr-FR" smtClean="0"/>
              <a:pPr/>
              <a:t>‹#›</a:t>
            </a:fld>
            <a:endParaRPr lang="fr-FR"/>
          </a:p>
        </p:txBody>
      </p:sp>
    </p:spTree>
    <p:extLst>
      <p:ext uri="{BB962C8B-B14F-4D97-AF65-F5344CB8AC3E}">
        <p14:creationId xmlns:p14="http://schemas.microsoft.com/office/powerpoint/2010/main" xmlns="" val="139015783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8" name="Segnaposto contenuto 7"/>
          <p:cNvSpPr>
            <a:spLocks noGrp="1"/>
          </p:cNvSpPr>
          <p:nvPr>
            <p:ph sz="quarter" idx="1"/>
          </p:nvPr>
        </p:nvSpPr>
        <p:spPr>
          <a:xfrm>
            <a:off x="609600" y="1600200"/>
            <a:ext cx="9956800" cy="4873752"/>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7" name="Segnaposto data 6"/>
          <p:cNvSpPr>
            <a:spLocks noGrp="1"/>
          </p:cNvSpPr>
          <p:nvPr>
            <p:ph type="dt" sz="half" idx="14"/>
          </p:nvPr>
        </p:nvSpPr>
        <p:spPr/>
        <p:txBody>
          <a:bodyPr rtlCol="0"/>
          <a:lstStyle/>
          <a:p>
            <a:fld id="{48C1102B-FFCA-425E-B266-A35C209E5D34}" type="datetimeFigureOut">
              <a:rPr lang="it-IT" smtClean="0">
                <a:solidFill>
                  <a:srgbClr val="575F6D"/>
                </a:solidFill>
              </a:rPr>
              <a:pPr/>
              <a:t>21/06/2015</a:t>
            </a:fld>
            <a:endParaRPr lang="fr-FR">
              <a:solidFill>
                <a:srgbClr val="575F6D"/>
              </a:solidFill>
            </a:endParaRPr>
          </a:p>
        </p:txBody>
      </p:sp>
      <p:sp>
        <p:nvSpPr>
          <p:cNvPr id="9" name="Segnaposto numero diapositiva 8"/>
          <p:cNvSpPr>
            <a:spLocks noGrp="1"/>
          </p:cNvSpPr>
          <p:nvPr>
            <p:ph type="sldNum" sz="quarter" idx="15"/>
          </p:nvPr>
        </p:nvSpPr>
        <p:spPr/>
        <p:txBody>
          <a:bodyPr rtlCol="0"/>
          <a:lstStyle/>
          <a:p>
            <a:fld id="{10D8F5E9-38A7-4A70-B146-B50331B7C5EC}" type="slidenum">
              <a:rPr lang="fr-FR" smtClean="0"/>
              <a:pPr/>
              <a:t>‹#›</a:t>
            </a:fld>
            <a:endParaRPr lang="fr-FR"/>
          </a:p>
        </p:txBody>
      </p:sp>
      <p:sp>
        <p:nvSpPr>
          <p:cNvPr id="10" name="Segnaposto piè di pagina 9"/>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xmlns="" val="1211995215"/>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bg>
      <p:bgRef idx="1001">
        <a:schemeClr val="bg2"/>
      </p:bgRef>
    </p:bg>
    <p:spTree>
      <p:nvGrpSpPr>
        <p:cNvPr id="1" name=""/>
        <p:cNvGrpSpPr/>
        <p:nvPr/>
      </p:nvGrpSpPr>
      <p:grpSpPr>
        <a:xfrm>
          <a:off x="0" y="0"/>
          <a:ext cx="0" cy="0"/>
          <a:chOff x="0" y="0"/>
          <a:chExt cx="0" cy="0"/>
        </a:xfrm>
      </p:grpSpPr>
      <p:sp>
        <p:nvSpPr>
          <p:cNvPr id="2" name="Titolo 1"/>
          <p:cNvSpPr>
            <a:spLocks noGrp="1"/>
          </p:cNvSpPr>
          <p:nvPr>
            <p:ph type="title"/>
          </p:nvPr>
        </p:nvSpPr>
        <p:spPr>
          <a:xfrm>
            <a:off x="3048000" y="2895600"/>
            <a:ext cx="8229600" cy="2053590"/>
          </a:xfrm>
        </p:spPr>
        <p:txBody>
          <a:bodyPr/>
          <a:lstStyle>
            <a:lvl1pPr algn="l">
              <a:buNone/>
              <a:defRPr sz="3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1"/>
          </p:nvPr>
        </p:nvSpPr>
        <p:spPr>
          <a:xfrm>
            <a:off x="3048000" y="5010150"/>
            <a:ext cx="8229600" cy="1371600"/>
          </a:xfrm>
        </p:spPr>
        <p:txBody>
          <a:bodyPr anchor="t"/>
          <a:lstStyle>
            <a:lvl1pPr marL="0" indent="0">
              <a:buNone/>
              <a:defRPr sz="1800" b="1">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it-IT" smtClean="0"/>
              <a:t>Fare clic per modificare stili del testo dello schema</a:t>
            </a:r>
          </a:p>
        </p:txBody>
      </p:sp>
      <p:sp>
        <p:nvSpPr>
          <p:cNvPr id="4" name="Segnaposto data 3"/>
          <p:cNvSpPr>
            <a:spLocks noGrp="1"/>
          </p:cNvSpPr>
          <p:nvPr>
            <p:ph type="dt" sz="half" idx="10"/>
          </p:nvPr>
        </p:nvSpPr>
        <p:spPr bwMode="auto">
          <a:xfrm rot="5400000">
            <a:off x="10732008" y="1106932"/>
            <a:ext cx="2286000" cy="508000"/>
          </a:xfrm>
        </p:spPr>
        <p:txBody>
          <a:bodyPr/>
          <a:lstStyle/>
          <a:p>
            <a:fld id="{48C1102B-FFCA-425E-B266-A35C209E5D34}" type="datetimeFigureOut">
              <a:rPr lang="it-IT" smtClean="0">
                <a:solidFill>
                  <a:srgbClr val="FFF39D"/>
                </a:solidFill>
              </a:rPr>
              <a:pPr/>
              <a:t>21/06/2015</a:t>
            </a:fld>
            <a:endParaRPr lang="fr-FR">
              <a:solidFill>
                <a:srgbClr val="FFF39D"/>
              </a:solidFill>
            </a:endParaRPr>
          </a:p>
        </p:txBody>
      </p:sp>
      <p:sp>
        <p:nvSpPr>
          <p:cNvPr id="5" name="Segnaposto piè di pagina 4"/>
          <p:cNvSpPr>
            <a:spLocks noGrp="1"/>
          </p:cNvSpPr>
          <p:nvPr>
            <p:ph type="ftr" sz="quarter" idx="11"/>
          </p:nvPr>
        </p:nvSpPr>
        <p:spPr bwMode="auto">
          <a:xfrm rot="5400000">
            <a:off x="10046208" y="4114800"/>
            <a:ext cx="3657600" cy="512064"/>
          </a:xfrm>
        </p:spPr>
        <p:txBody>
          <a:bodyPr/>
          <a:lstStyle/>
          <a:p>
            <a:endParaRPr lang="fr-FR">
              <a:solidFill>
                <a:srgbClr val="FFF39D"/>
              </a:solidFill>
            </a:endParaRPr>
          </a:p>
        </p:txBody>
      </p:sp>
      <p:sp>
        <p:nvSpPr>
          <p:cNvPr id="9" name="Rettangolo 8"/>
          <p:cNvSpPr/>
          <p:nvPr/>
        </p:nvSpPr>
        <p:spPr bwMode="auto">
          <a:xfrm>
            <a:off x="508000" y="0"/>
            <a:ext cx="812800" cy="6858000"/>
          </a:xfrm>
          <a:prstGeom prst="rect">
            <a:avLst/>
          </a:prstGeom>
          <a:solidFill>
            <a:schemeClr val="accent1">
              <a:tint val="60000"/>
              <a:alpha val="54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0" name="Rettangolo 9"/>
          <p:cNvSpPr/>
          <p:nvPr/>
        </p:nvSpPr>
        <p:spPr bwMode="auto">
          <a:xfrm>
            <a:off x="368448" y="0"/>
            <a:ext cx="139552" cy="6858000"/>
          </a:xfrm>
          <a:prstGeom prst="rect">
            <a:avLst/>
          </a:prstGeom>
          <a:solidFill>
            <a:schemeClr val="accent1">
              <a:tint val="40000"/>
              <a:alpha val="36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Rettangolo 10"/>
          <p:cNvSpPr/>
          <p:nvPr/>
        </p:nvSpPr>
        <p:spPr bwMode="auto">
          <a:xfrm>
            <a:off x="1320800" y="0"/>
            <a:ext cx="242496" cy="6858000"/>
          </a:xfrm>
          <a:prstGeom prst="rect">
            <a:avLst/>
          </a:prstGeom>
          <a:solidFill>
            <a:schemeClr val="accent1">
              <a:tint val="40000"/>
              <a:alpha val="7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Rettangolo 11"/>
          <p:cNvSpPr/>
          <p:nvPr/>
        </p:nvSpPr>
        <p:spPr bwMode="auto">
          <a:xfrm>
            <a:off x="1521760" y="0"/>
            <a:ext cx="307040" cy="6858000"/>
          </a:xfrm>
          <a:prstGeom prst="rect">
            <a:avLst/>
          </a:prstGeom>
          <a:solidFill>
            <a:schemeClr val="accent1">
              <a:tint val="20000"/>
              <a:alpha val="7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3" name="Connettore 1 12"/>
          <p:cNvSpPr>
            <a:spLocks noChangeShapeType="1"/>
          </p:cNvSpPr>
          <p:nvPr/>
        </p:nvSpPr>
        <p:spPr bwMode="auto">
          <a:xfrm>
            <a:off x="141792" y="0"/>
            <a:ext cx="0" cy="6858000"/>
          </a:xfrm>
          <a:prstGeom prst="line">
            <a:avLst/>
          </a:prstGeom>
          <a:noFill/>
          <a:ln w="57150" cap="flat" cmpd="sng" algn="ctr">
            <a:solidFill>
              <a:schemeClr val="accent1">
                <a:tint val="60000"/>
                <a:alpha val="73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4" name="Connettore 1 13"/>
          <p:cNvSpPr>
            <a:spLocks noChangeShapeType="1"/>
          </p:cNvSpPr>
          <p:nvPr/>
        </p:nvSpPr>
        <p:spPr bwMode="auto">
          <a:xfrm>
            <a:off x="1219200" y="0"/>
            <a:ext cx="0" cy="6858000"/>
          </a:xfrm>
          <a:prstGeom prst="line">
            <a:avLst/>
          </a:prstGeom>
          <a:noFill/>
          <a:ln w="57150" cap="flat" cmpd="sng" algn="ctr">
            <a:solidFill>
              <a:schemeClr val="accent1">
                <a:tint val="20000"/>
                <a:alpha val="83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5" name="Connettore 1 14"/>
          <p:cNvSpPr>
            <a:spLocks noChangeShapeType="1"/>
          </p:cNvSpPr>
          <p:nvPr/>
        </p:nvSpPr>
        <p:spPr bwMode="auto">
          <a:xfrm>
            <a:off x="1138816" y="0"/>
            <a:ext cx="0" cy="6858000"/>
          </a:xfrm>
          <a:prstGeom prst="line">
            <a:avLst/>
          </a:prstGeom>
          <a:noFill/>
          <a:ln w="5715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6" name="Connettore 1 15"/>
          <p:cNvSpPr>
            <a:spLocks noChangeShapeType="1"/>
          </p:cNvSpPr>
          <p:nvPr/>
        </p:nvSpPr>
        <p:spPr bwMode="auto">
          <a:xfrm>
            <a:off x="2302187" y="0"/>
            <a:ext cx="0" cy="6858000"/>
          </a:xfrm>
          <a:prstGeom prst="line">
            <a:avLst/>
          </a:prstGeom>
          <a:noFill/>
          <a:ln w="28575" cap="flat" cmpd="sng" algn="ctr">
            <a:solidFill>
              <a:schemeClr val="accent1">
                <a:tint val="60000"/>
                <a:alpha val="82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7" name="Connettore 1 16"/>
          <p:cNvSpPr>
            <a:spLocks noChangeShapeType="1"/>
          </p:cNvSpPr>
          <p:nvPr/>
        </p:nvSpPr>
        <p:spPr bwMode="auto">
          <a:xfrm>
            <a:off x="1422400" y="0"/>
            <a:ext cx="0" cy="6858000"/>
          </a:xfrm>
          <a:prstGeom prst="line">
            <a:avLst/>
          </a:prstGeom>
          <a:noFill/>
          <a:ln w="9525"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18" name="Rettangolo 17"/>
          <p:cNvSpPr/>
          <p:nvPr/>
        </p:nvSpPr>
        <p:spPr bwMode="auto">
          <a:xfrm>
            <a:off x="1625600" y="0"/>
            <a:ext cx="101600" cy="6858000"/>
          </a:xfrm>
          <a:prstGeom prst="rect">
            <a:avLst/>
          </a:prstGeom>
          <a:solidFill>
            <a:schemeClr val="accent1">
              <a:tint val="60000"/>
              <a:alpha val="51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9" name="Ovale 18"/>
          <p:cNvSpPr/>
          <p:nvPr/>
        </p:nvSpPr>
        <p:spPr bwMode="auto">
          <a:xfrm>
            <a:off x="812800" y="3429000"/>
            <a:ext cx="1727200" cy="129540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0" name="Ovale 19"/>
          <p:cNvSpPr/>
          <p:nvPr/>
        </p:nvSpPr>
        <p:spPr bwMode="auto">
          <a:xfrm>
            <a:off x="1766272" y="4866752"/>
            <a:ext cx="855232" cy="641424"/>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1" name="Ovale 20"/>
          <p:cNvSpPr/>
          <p:nvPr/>
        </p:nvSpPr>
        <p:spPr bwMode="auto">
          <a:xfrm>
            <a:off x="1454773" y="5500632"/>
            <a:ext cx="182880" cy="13716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2" name="Ovale 21"/>
          <p:cNvSpPr/>
          <p:nvPr/>
        </p:nvSpPr>
        <p:spPr bwMode="auto">
          <a:xfrm>
            <a:off x="2218944" y="5791200"/>
            <a:ext cx="365760" cy="274320"/>
          </a:xfrm>
          <a:prstGeom prst="ellipse">
            <a:avLst/>
          </a:prstGeom>
          <a:ln w="127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3" name="Ovale 22"/>
          <p:cNvSpPr/>
          <p:nvPr/>
        </p:nvSpPr>
        <p:spPr bwMode="auto">
          <a:xfrm>
            <a:off x="2505387" y="4479888"/>
            <a:ext cx="487680" cy="365760"/>
          </a:xfrm>
          <a:prstGeom prst="ellipse">
            <a:avLst/>
          </a:prstGeom>
          <a:ln w="285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6" name="Connettore 1 25"/>
          <p:cNvSpPr>
            <a:spLocks noChangeShapeType="1"/>
          </p:cNvSpPr>
          <p:nvPr/>
        </p:nvSpPr>
        <p:spPr bwMode="auto">
          <a:xfrm>
            <a:off x="12130592"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white"/>
              </a:solidFill>
            </a:endParaRPr>
          </a:p>
        </p:txBody>
      </p:sp>
      <p:sp>
        <p:nvSpPr>
          <p:cNvPr id="6" name="Segnaposto numero diapositiva 5"/>
          <p:cNvSpPr>
            <a:spLocks noGrp="1"/>
          </p:cNvSpPr>
          <p:nvPr>
            <p:ph type="sldNum" sz="quarter" idx="12"/>
          </p:nvPr>
        </p:nvSpPr>
        <p:spPr bwMode="auto">
          <a:xfrm>
            <a:off x="1787488" y="4928702"/>
            <a:ext cx="812800" cy="517524"/>
          </a:xfrm>
        </p:spPr>
        <p:txBody>
          <a:bodyPr/>
          <a:lstStyle/>
          <a:p>
            <a:fld id="{10D8F5E9-38A7-4A70-B146-B50331B7C5EC}" type="slidenum">
              <a:rPr lang="fr-FR" smtClean="0"/>
              <a:pPr/>
              <a:t>‹#›</a:t>
            </a:fld>
            <a:endParaRPr lang="fr-FR"/>
          </a:p>
        </p:txBody>
      </p:sp>
    </p:spTree>
    <p:extLst>
      <p:ext uri="{BB962C8B-B14F-4D97-AF65-F5344CB8AC3E}">
        <p14:creationId xmlns:p14="http://schemas.microsoft.com/office/powerpoint/2010/main" xmlns="" val="185248792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5" name="Segnaposto data 4"/>
          <p:cNvSpPr>
            <a:spLocks noGrp="1"/>
          </p:cNvSpPr>
          <p:nvPr>
            <p:ph type="dt" sz="half" idx="10"/>
          </p:nvPr>
        </p:nvSpPr>
        <p:spPr/>
        <p:txBody>
          <a:bodyPr/>
          <a:lstStyle/>
          <a:p>
            <a:fld id="{48C1102B-FFCA-425E-B266-A35C209E5D34}" type="datetimeFigureOut">
              <a:rPr lang="it-IT" smtClean="0">
                <a:solidFill>
                  <a:srgbClr val="575F6D"/>
                </a:solidFill>
              </a:rPr>
              <a:pPr/>
              <a:t>21/06/2015</a:t>
            </a:fld>
            <a:endParaRPr lang="fr-FR">
              <a:solidFill>
                <a:srgbClr val="575F6D"/>
              </a:solidFill>
            </a:endParaRPr>
          </a:p>
        </p:txBody>
      </p:sp>
      <p:sp>
        <p:nvSpPr>
          <p:cNvPr id="6" name="Segnaposto piè di pagina 5"/>
          <p:cNvSpPr>
            <a:spLocks noGrp="1"/>
          </p:cNvSpPr>
          <p:nvPr>
            <p:ph type="ftr" sz="quarter" idx="11"/>
          </p:nvPr>
        </p:nvSpPr>
        <p:spPr/>
        <p:txBody>
          <a:bodyPr/>
          <a:lstStyle/>
          <a:p>
            <a:endParaRPr lang="fr-FR">
              <a:solidFill>
                <a:srgbClr val="575F6D"/>
              </a:solidFill>
            </a:endParaRPr>
          </a:p>
        </p:txBody>
      </p:sp>
      <p:sp>
        <p:nvSpPr>
          <p:cNvPr id="7" name="Segnaposto numero diapositiva 6"/>
          <p:cNvSpPr>
            <a:spLocks noGrp="1"/>
          </p:cNvSpPr>
          <p:nvPr>
            <p:ph type="sldNum" sz="quarter" idx="12"/>
          </p:nvPr>
        </p:nvSpPr>
        <p:spPr/>
        <p:txBody>
          <a:bodyPr/>
          <a:lstStyle/>
          <a:p>
            <a:fld id="{10D8F5E9-38A7-4A70-B146-B50331B7C5EC}" type="slidenum">
              <a:rPr lang="fr-FR" smtClean="0"/>
              <a:pPr/>
              <a:t>‹#›</a:t>
            </a:fld>
            <a:endParaRPr lang="fr-FR"/>
          </a:p>
        </p:txBody>
      </p:sp>
      <p:sp>
        <p:nvSpPr>
          <p:cNvPr id="9" name="Segnaposto contenuto 8"/>
          <p:cNvSpPr>
            <a:spLocks noGrp="1"/>
          </p:cNvSpPr>
          <p:nvPr>
            <p:ph sz="quarter" idx="1"/>
          </p:nvPr>
        </p:nvSpPr>
        <p:spPr>
          <a:xfrm>
            <a:off x="609600" y="1600200"/>
            <a:ext cx="48768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1" name="Segnaposto contenuto 10"/>
          <p:cNvSpPr>
            <a:spLocks noGrp="1"/>
          </p:cNvSpPr>
          <p:nvPr>
            <p:ph sz="quarter" idx="2"/>
          </p:nvPr>
        </p:nvSpPr>
        <p:spPr>
          <a:xfrm>
            <a:off x="5693664" y="1600200"/>
            <a:ext cx="4876800" cy="45720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Tree>
    <p:extLst>
      <p:ext uri="{BB962C8B-B14F-4D97-AF65-F5344CB8AC3E}">
        <p14:creationId xmlns:p14="http://schemas.microsoft.com/office/powerpoint/2010/main" xmlns="" val="130736192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09600" y="273050"/>
            <a:ext cx="10058400" cy="1143000"/>
          </a:xfrm>
        </p:spPr>
        <p:txBody>
          <a:bodyPr anchor="b"/>
          <a:lstStyle>
            <a:lvl1pPr>
              <a:defRPr/>
            </a:lvl1pPr>
          </a:lstStyle>
          <a:p>
            <a:r>
              <a:rPr kumimoji="0" lang="it-IT" smtClean="0"/>
              <a:t>Fare clic per modificare lo stile del titolo</a:t>
            </a:r>
            <a:endParaRPr kumimoji="0" lang="en-US"/>
          </a:p>
        </p:txBody>
      </p:sp>
      <p:sp>
        <p:nvSpPr>
          <p:cNvPr id="7" name="Segnaposto data 6"/>
          <p:cNvSpPr>
            <a:spLocks noGrp="1"/>
          </p:cNvSpPr>
          <p:nvPr>
            <p:ph type="dt" sz="half" idx="10"/>
          </p:nvPr>
        </p:nvSpPr>
        <p:spPr/>
        <p:txBody>
          <a:bodyPr/>
          <a:lstStyle/>
          <a:p>
            <a:fld id="{48C1102B-FFCA-425E-B266-A35C209E5D34}" type="datetimeFigureOut">
              <a:rPr lang="it-IT" smtClean="0">
                <a:solidFill>
                  <a:srgbClr val="575F6D"/>
                </a:solidFill>
              </a:rPr>
              <a:pPr/>
              <a:t>21/06/2015</a:t>
            </a:fld>
            <a:endParaRPr lang="fr-FR">
              <a:solidFill>
                <a:srgbClr val="575F6D"/>
              </a:solidFill>
            </a:endParaRPr>
          </a:p>
        </p:txBody>
      </p:sp>
      <p:sp>
        <p:nvSpPr>
          <p:cNvPr id="8" name="Segnaposto piè di pagina 7"/>
          <p:cNvSpPr>
            <a:spLocks noGrp="1"/>
          </p:cNvSpPr>
          <p:nvPr>
            <p:ph type="ftr" sz="quarter" idx="11"/>
          </p:nvPr>
        </p:nvSpPr>
        <p:spPr/>
        <p:txBody>
          <a:bodyPr/>
          <a:lstStyle/>
          <a:p>
            <a:endParaRPr lang="fr-FR">
              <a:solidFill>
                <a:srgbClr val="575F6D"/>
              </a:solidFill>
            </a:endParaRPr>
          </a:p>
        </p:txBody>
      </p:sp>
      <p:sp>
        <p:nvSpPr>
          <p:cNvPr id="9" name="Segnaposto numero diapositiva 8"/>
          <p:cNvSpPr>
            <a:spLocks noGrp="1"/>
          </p:cNvSpPr>
          <p:nvPr>
            <p:ph type="sldNum" sz="quarter" idx="12"/>
          </p:nvPr>
        </p:nvSpPr>
        <p:spPr/>
        <p:txBody>
          <a:bodyPr/>
          <a:lstStyle/>
          <a:p>
            <a:fld id="{10D8F5E9-38A7-4A70-B146-B50331B7C5EC}" type="slidenum">
              <a:rPr lang="fr-FR" smtClean="0"/>
              <a:pPr/>
              <a:t>‹#›</a:t>
            </a:fld>
            <a:endParaRPr lang="fr-FR"/>
          </a:p>
        </p:txBody>
      </p:sp>
      <p:sp>
        <p:nvSpPr>
          <p:cNvPr id="11" name="Segnaposto contenuto 10"/>
          <p:cNvSpPr>
            <a:spLocks noGrp="1"/>
          </p:cNvSpPr>
          <p:nvPr>
            <p:ph sz="quarter" idx="2"/>
          </p:nvPr>
        </p:nvSpPr>
        <p:spPr>
          <a:xfrm>
            <a:off x="609600" y="2362200"/>
            <a:ext cx="48768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3" name="Segnaposto contenuto 12"/>
          <p:cNvSpPr>
            <a:spLocks noGrp="1"/>
          </p:cNvSpPr>
          <p:nvPr>
            <p:ph sz="quarter" idx="4"/>
          </p:nvPr>
        </p:nvSpPr>
        <p:spPr>
          <a:xfrm>
            <a:off x="5829300" y="2362200"/>
            <a:ext cx="4876800" cy="3886200"/>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12" name="Segnaposto testo 11"/>
          <p:cNvSpPr>
            <a:spLocks noGrp="1"/>
          </p:cNvSpPr>
          <p:nvPr>
            <p:ph type="body" sz="quarter" idx="1"/>
          </p:nvPr>
        </p:nvSpPr>
        <p:spPr>
          <a:xfrm>
            <a:off x="6096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
        <p:nvSpPr>
          <p:cNvPr id="14" name="Segnaposto testo 13"/>
          <p:cNvSpPr>
            <a:spLocks noGrp="1"/>
          </p:cNvSpPr>
          <p:nvPr>
            <p:ph type="body" sz="quarter" idx="3"/>
          </p:nvPr>
        </p:nvSpPr>
        <p:spPr>
          <a:xfrm>
            <a:off x="5791200" y="1569720"/>
            <a:ext cx="4876800" cy="658368"/>
          </a:xfrm>
          <a:prstGeom prst="roundRect">
            <a:avLst>
              <a:gd name="adj" fmla="val 16667"/>
            </a:avLst>
          </a:prstGeom>
          <a:solidFill>
            <a:schemeClr val="accent1"/>
          </a:solidFill>
        </p:spPr>
        <p:txBody>
          <a:bodyPr rtlCol="0" anchor="ctr">
            <a:noAutofit/>
          </a:bodyPr>
          <a:lstStyle>
            <a:lvl1pPr marL="0" indent="0">
              <a:buFontTx/>
              <a:buNone/>
              <a:defRPr sz="2000" b="1">
                <a:solidFill>
                  <a:srgbClr val="FFFFFF"/>
                </a:solidFill>
              </a:defRPr>
            </a:lvl1pPr>
          </a:lstStyle>
          <a:p>
            <a:pPr lvl="0" eaLnBrk="1" latinLnBrk="0" hangingPunct="1"/>
            <a:r>
              <a:rPr kumimoji="0" lang="it-IT" smtClean="0"/>
              <a:t>Fare clic per modificare stili del testo dello schema</a:t>
            </a:r>
          </a:p>
        </p:txBody>
      </p:sp>
    </p:spTree>
    <p:extLst>
      <p:ext uri="{BB962C8B-B14F-4D97-AF65-F5344CB8AC3E}">
        <p14:creationId xmlns:p14="http://schemas.microsoft.com/office/powerpoint/2010/main" xmlns="" val="613088735"/>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6" name="Segnaposto data 5"/>
          <p:cNvSpPr>
            <a:spLocks noGrp="1"/>
          </p:cNvSpPr>
          <p:nvPr>
            <p:ph type="dt" sz="half" idx="10"/>
          </p:nvPr>
        </p:nvSpPr>
        <p:spPr/>
        <p:txBody>
          <a:bodyPr rtlCol="0"/>
          <a:lstStyle/>
          <a:p>
            <a:fld id="{48C1102B-FFCA-425E-B266-A35C209E5D34}" type="datetimeFigureOut">
              <a:rPr lang="it-IT" smtClean="0">
                <a:solidFill>
                  <a:srgbClr val="575F6D"/>
                </a:solidFill>
              </a:rPr>
              <a:pPr/>
              <a:t>21/06/2015</a:t>
            </a:fld>
            <a:endParaRPr lang="fr-FR">
              <a:solidFill>
                <a:srgbClr val="575F6D"/>
              </a:solidFill>
            </a:endParaRPr>
          </a:p>
        </p:txBody>
      </p:sp>
      <p:sp>
        <p:nvSpPr>
          <p:cNvPr id="7" name="Segnaposto numero diapositiva 6"/>
          <p:cNvSpPr>
            <a:spLocks noGrp="1"/>
          </p:cNvSpPr>
          <p:nvPr>
            <p:ph type="sldNum" sz="quarter" idx="11"/>
          </p:nvPr>
        </p:nvSpPr>
        <p:spPr/>
        <p:txBody>
          <a:bodyPr rtlCol="0"/>
          <a:lstStyle/>
          <a:p>
            <a:fld id="{10D8F5E9-38A7-4A70-B146-B50331B7C5EC}" type="slidenum">
              <a:rPr lang="fr-FR" smtClean="0"/>
              <a:pPr/>
              <a:t>‹#›</a:t>
            </a:fld>
            <a:endParaRPr lang="fr-FR"/>
          </a:p>
        </p:txBody>
      </p:sp>
      <p:sp>
        <p:nvSpPr>
          <p:cNvPr id="8" name="Segnaposto piè di pagina 7"/>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xmlns="" val="335048518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8C1102B-FFCA-425E-B266-A35C209E5D34}" type="datetimeFigureOut">
              <a:rPr lang="it-IT" smtClean="0">
                <a:solidFill>
                  <a:srgbClr val="575F6D"/>
                </a:solidFill>
              </a:rPr>
              <a:pPr/>
              <a:t>21/06/2015</a:t>
            </a:fld>
            <a:endParaRPr lang="fr-FR">
              <a:solidFill>
                <a:srgbClr val="575F6D"/>
              </a:solidFill>
            </a:endParaRPr>
          </a:p>
        </p:txBody>
      </p:sp>
      <p:sp>
        <p:nvSpPr>
          <p:cNvPr id="3" name="Segnaposto piè di pagina 2"/>
          <p:cNvSpPr>
            <a:spLocks noGrp="1"/>
          </p:cNvSpPr>
          <p:nvPr>
            <p:ph type="ftr" sz="quarter" idx="11"/>
          </p:nvPr>
        </p:nvSpPr>
        <p:spPr/>
        <p:txBody>
          <a:bodyPr/>
          <a:lstStyle/>
          <a:p>
            <a:endParaRPr lang="fr-FR">
              <a:solidFill>
                <a:srgbClr val="575F6D"/>
              </a:solidFill>
            </a:endParaRPr>
          </a:p>
        </p:txBody>
      </p:sp>
      <p:sp>
        <p:nvSpPr>
          <p:cNvPr id="4" name="Segnaposto numero diapositiva 3"/>
          <p:cNvSpPr>
            <a:spLocks noGrp="1"/>
          </p:cNvSpPr>
          <p:nvPr>
            <p:ph type="sldNum" sz="quarter" idx="12"/>
          </p:nvPr>
        </p:nvSpPr>
        <p:spPr/>
        <p:txBody>
          <a:bodyPr/>
          <a:lstStyle/>
          <a:p>
            <a:fld id="{10D8F5E9-38A7-4A70-B146-B50331B7C5EC}" type="slidenum">
              <a:rPr lang="fr-FR" smtClean="0"/>
              <a:pPr/>
              <a:t>‹#›</a:t>
            </a:fld>
            <a:endParaRPr lang="fr-FR"/>
          </a:p>
        </p:txBody>
      </p:sp>
    </p:spTree>
    <p:extLst>
      <p:ext uri="{BB962C8B-B14F-4D97-AF65-F5344CB8AC3E}">
        <p14:creationId xmlns:p14="http://schemas.microsoft.com/office/powerpoint/2010/main" xmlns="" val="176981121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831850" y="1709738"/>
            <a:ext cx="10515600" cy="2852737"/>
          </a:xfrm>
        </p:spPr>
        <p:txBody>
          <a:bodyPr anchor="b"/>
          <a:lstStyle>
            <a:lvl1pPr>
              <a:defRPr sz="6000"/>
            </a:lvl1pPr>
          </a:lstStyle>
          <a:p>
            <a:r>
              <a:rPr lang="ro-RO" smtClean="0"/>
              <a:t>Clic pentru editare stil titlu</a:t>
            </a:r>
            <a:endParaRPr lang="ro-RO"/>
          </a:p>
        </p:txBody>
      </p:sp>
      <p:sp>
        <p:nvSpPr>
          <p:cNvPr id="3" name="Substituent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o-RO" smtClean="0"/>
              <a:t>Clic pentru editare stiluri text Coordonator</a:t>
            </a:r>
          </a:p>
        </p:txBody>
      </p:sp>
      <p:sp>
        <p:nvSpPr>
          <p:cNvPr id="4" name="Substituent dată 3"/>
          <p:cNvSpPr>
            <a:spLocks noGrp="1"/>
          </p:cNvSpPr>
          <p:nvPr>
            <p:ph type="dt" sz="half" idx="10"/>
          </p:nvPr>
        </p:nvSpPr>
        <p:spPr/>
        <p:txBody>
          <a:bodyPr/>
          <a:lstStyle/>
          <a:p>
            <a:fld id="{31E1BD83-1DCA-4DE8-B11D-04880D3333BD}" type="datetimeFigureOut">
              <a:rPr lang="ro-RO" smtClean="0"/>
              <a:pPr/>
              <a:t>21.06.2015</a:t>
            </a:fld>
            <a:endParaRPr lang="ro-RO"/>
          </a:p>
        </p:txBody>
      </p:sp>
      <p:sp>
        <p:nvSpPr>
          <p:cNvPr id="5" name="Substituent subsol 4"/>
          <p:cNvSpPr>
            <a:spLocks noGrp="1"/>
          </p:cNvSpPr>
          <p:nvPr>
            <p:ph type="ftr" sz="quarter" idx="11"/>
          </p:nvPr>
        </p:nvSpPr>
        <p:spPr/>
        <p:txBody>
          <a:bodyPr/>
          <a:lstStyle/>
          <a:p>
            <a:endParaRPr lang="ro-RO"/>
          </a:p>
        </p:txBody>
      </p:sp>
      <p:sp>
        <p:nvSpPr>
          <p:cNvPr id="6" name="Substituent număr diapozitiv 5"/>
          <p:cNvSpPr>
            <a:spLocks noGrp="1"/>
          </p:cNvSpPr>
          <p:nvPr>
            <p:ph type="sldNum" sz="quarter" idx="12"/>
          </p:nvPr>
        </p:nvSpPr>
        <p:spPr/>
        <p:txBody>
          <a:bodyPr/>
          <a:lstStyle/>
          <a:p>
            <a:fld id="{A1D664C7-D308-4A29-BEB0-B23448019C50}" type="slidenum">
              <a:rPr lang="ro-RO" smtClean="0"/>
              <a:pPr/>
              <a:t>‹#›</a:t>
            </a:fld>
            <a:endParaRPr lang="ro-RO"/>
          </a:p>
        </p:txBody>
      </p:sp>
    </p:spTree>
    <p:extLst>
      <p:ext uri="{BB962C8B-B14F-4D97-AF65-F5344CB8AC3E}">
        <p14:creationId xmlns:p14="http://schemas.microsoft.com/office/powerpoint/2010/main" xmlns="" val="45222106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bg>
      <p:bgRef idx="1001">
        <a:schemeClr val="bg1"/>
      </p:bgRef>
    </p:bg>
    <p:spTree>
      <p:nvGrpSpPr>
        <p:cNvPr id="1" name=""/>
        <p:cNvGrpSpPr/>
        <p:nvPr/>
      </p:nvGrpSpPr>
      <p:grpSpPr>
        <a:xfrm>
          <a:off x="0" y="0"/>
          <a:ext cx="0" cy="0"/>
          <a:chOff x="0" y="0"/>
          <a:chExt cx="0" cy="0"/>
        </a:xfrm>
      </p:grpSpPr>
      <p:sp>
        <p:nvSpPr>
          <p:cNvPr id="10" name="Connettore 1 9"/>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2" name="Titolo 1"/>
          <p:cNvSpPr>
            <a:spLocks noGrp="1"/>
          </p:cNvSpPr>
          <p:nvPr>
            <p:ph type="title"/>
          </p:nvPr>
        </p:nvSpPr>
        <p:spPr>
          <a:xfrm rot="5400000">
            <a:off x="5547360" y="3124200"/>
            <a:ext cx="6309360" cy="609600"/>
          </a:xfrm>
        </p:spPr>
        <p:txBody>
          <a:bodyPr anchor="b"/>
          <a:lstStyle>
            <a:lvl1pPr algn="l">
              <a:buNone/>
              <a:defRPr sz="2000" b="1" cap="small" baseline="0"/>
            </a:lvl1pPr>
          </a:lstStyle>
          <a:p>
            <a:r>
              <a:rPr kumimoji="0" lang="it-IT" smtClean="0"/>
              <a:t>Fare clic per modificare lo stile del titolo</a:t>
            </a:r>
            <a:endParaRPr kumimoji="0" lang="en-US"/>
          </a:p>
        </p:txBody>
      </p:sp>
      <p:sp>
        <p:nvSpPr>
          <p:cNvPr id="3" name="Segnaposto testo 2"/>
          <p:cNvSpPr>
            <a:spLocks noGrp="1"/>
          </p:cNvSpPr>
          <p:nvPr>
            <p:ph type="body" idx="2"/>
          </p:nvPr>
        </p:nvSpPr>
        <p:spPr>
          <a:xfrm>
            <a:off x="9083040" y="274320"/>
            <a:ext cx="2036064" cy="4983480"/>
          </a:xfrm>
        </p:spPr>
        <p:txBody>
          <a:bodyPr/>
          <a:lstStyle>
            <a:lvl1pPr marL="0" indent="0">
              <a:spcBef>
                <a:spcPts val="400"/>
              </a:spcBef>
              <a:spcAft>
                <a:spcPts val="1000"/>
              </a:spcAft>
              <a:buNone/>
              <a:defRPr sz="1200"/>
            </a:lvl1pPr>
            <a:lvl2pPr>
              <a:buNone/>
              <a:defRPr sz="1200"/>
            </a:lvl2pPr>
            <a:lvl3pPr>
              <a:buNone/>
              <a:defRPr sz="1000"/>
            </a:lvl3pPr>
            <a:lvl4pPr>
              <a:buNone/>
              <a:defRPr sz="900"/>
            </a:lvl4pPr>
            <a:lvl5pPr>
              <a:buNone/>
              <a:defRPr sz="900"/>
            </a:lvl5pPr>
          </a:lstStyle>
          <a:p>
            <a:pPr lvl="0" eaLnBrk="1" latinLnBrk="0" hangingPunct="1"/>
            <a:r>
              <a:rPr kumimoji="0" lang="it-IT" smtClean="0"/>
              <a:t>Fare clic per modificare stili del testo dello schema</a:t>
            </a:r>
          </a:p>
        </p:txBody>
      </p:sp>
      <p:sp>
        <p:nvSpPr>
          <p:cNvPr id="8" name="Connettore 1 7"/>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9" name="Connettore 1 8"/>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1" name="Connettore 1 10"/>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Rettangolo 11"/>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3" name="Connettore 1 12"/>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4" name="Ovale 13"/>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18" name="Segnaposto contenuto 17"/>
          <p:cNvSpPr>
            <a:spLocks noGrp="1"/>
          </p:cNvSpPr>
          <p:nvPr>
            <p:ph sz="quarter" idx="1"/>
          </p:nvPr>
        </p:nvSpPr>
        <p:spPr>
          <a:xfrm>
            <a:off x="406400" y="274320"/>
            <a:ext cx="7518400" cy="6327648"/>
          </a:xfrm>
        </p:spPr>
        <p:txBody>
          <a:bodyPr/>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21" name="Segnaposto data 20"/>
          <p:cNvSpPr>
            <a:spLocks noGrp="1"/>
          </p:cNvSpPr>
          <p:nvPr>
            <p:ph type="dt" sz="half" idx="14"/>
          </p:nvPr>
        </p:nvSpPr>
        <p:spPr/>
        <p:txBody>
          <a:bodyPr rtlCol="0"/>
          <a:lstStyle/>
          <a:p>
            <a:fld id="{48C1102B-FFCA-425E-B266-A35C209E5D34}" type="datetimeFigureOut">
              <a:rPr lang="it-IT" smtClean="0">
                <a:solidFill>
                  <a:srgbClr val="575F6D"/>
                </a:solidFill>
              </a:rPr>
              <a:pPr/>
              <a:t>21/06/2015</a:t>
            </a:fld>
            <a:endParaRPr lang="fr-FR">
              <a:solidFill>
                <a:srgbClr val="575F6D"/>
              </a:solidFill>
            </a:endParaRPr>
          </a:p>
        </p:txBody>
      </p:sp>
      <p:sp>
        <p:nvSpPr>
          <p:cNvPr id="22" name="Segnaposto numero diapositiva 21"/>
          <p:cNvSpPr>
            <a:spLocks noGrp="1"/>
          </p:cNvSpPr>
          <p:nvPr>
            <p:ph type="sldNum" sz="quarter" idx="15"/>
          </p:nvPr>
        </p:nvSpPr>
        <p:spPr/>
        <p:txBody>
          <a:bodyPr rtlCol="0"/>
          <a:lstStyle/>
          <a:p>
            <a:fld id="{10D8F5E9-38A7-4A70-B146-B50331B7C5EC}" type="slidenum">
              <a:rPr lang="fr-FR" smtClean="0"/>
              <a:pPr/>
              <a:t>‹#›</a:t>
            </a:fld>
            <a:endParaRPr lang="fr-FR"/>
          </a:p>
        </p:txBody>
      </p:sp>
      <p:sp>
        <p:nvSpPr>
          <p:cNvPr id="23" name="Segnaposto piè di pagina 22"/>
          <p:cNvSpPr>
            <a:spLocks noGrp="1"/>
          </p:cNvSpPr>
          <p:nvPr>
            <p:ph type="ftr" sz="quarter" idx="16"/>
          </p:nvPr>
        </p:nvSpPr>
        <p:spPr/>
        <p:txBody>
          <a:bodyPr rtlCol="0"/>
          <a:lstStyle/>
          <a:p>
            <a:endParaRPr lang="fr-FR">
              <a:solidFill>
                <a:srgbClr val="575F6D"/>
              </a:solidFill>
            </a:endParaRPr>
          </a:p>
        </p:txBody>
      </p:sp>
    </p:spTree>
    <p:extLst>
      <p:ext uri="{BB962C8B-B14F-4D97-AF65-F5344CB8AC3E}">
        <p14:creationId xmlns:p14="http://schemas.microsoft.com/office/powerpoint/2010/main" xmlns="" val="17193433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9" name="Connettore 1 8"/>
          <p:cNvSpPr>
            <a:spLocks noChangeShapeType="1"/>
          </p:cNvSpPr>
          <p:nvPr/>
        </p:nvSpPr>
        <p:spPr bwMode="auto">
          <a:xfrm>
            <a:off x="116840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3" name="Ovale 12"/>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 name="Titolo 1"/>
          <p:cNvSpPr>
            <a:spLocks noGrp="1"/>
          </p:cNvSpPr>
          <p:nvPr>
            <p:ph type="title"/>
          </p:nvPr>
        </p:nvSpPr>
        <p:spPr>
          <a:xfrm rot="5400000">
            <a:off x="5518404" y="3124200"/>
            <a:ext cx="6309360" cy="609600"/>
          </a:xfrm>
        </p:spPr>
        <p:txBody>
          <a:bodyPr anchor="b"/>
          <a:lstStyle>
            <a:lvl1pPr algn="l">
              <a:buNone/>
              <a:defRPr sz="2000" b="1"/>
            </a:lvl1pPr>
          </a:lstStyle>
          <a:p>
            <a:r>
              <a:rPr kumimoji="0" lang="it-IT" smtClean="0"/>
              <a:t>Fare clic per modificare lo stile del titolo</a:t>
            </a:r>
            <a:endParaRPr kumimoji="0" lang="en-US"/>
          </a:p>
        </p:txBody>
      </p:sp>
      <p:sp>
        <p:nvSpPr>
          <p:cNvPr id="3" name="Segnaposto immagine 2"/>
          <p:cNvSpPr>
            <a:spLocks noGrp="1"/>
          </p:cNvSpPr>
          <p:nvPr>
            <p:ph type="pic" idx="1"/>
          </p:nvPr>
        </p:nvSpPr>
        <p:spPr>
          <a:xfrm>
            <a:off x="0" y="0"/>
            <a:ext cx="8229600" cy="6858000"/>
          </a:xfrm>
          <a:solidFill>
            <a:schemeClr val="bg2"/>
          </a:solidFill>
          <a:ln w="1270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lstStyle>
            <a:lvl1pPr marL="0" indent="0">
              <a:buNone/>
              <a:defRPr sz="3200"/>
            </a:lvl1pPr>
          </a:lstStyle>
          <a:p>
            <a:pPr algn="ctr" eaLnBrk="1" latinLnBrk="0" hangingPunct="1">
              <a:buFontTx/>
              <a:buNone/>
            </a:pPr>
            <a:r>
              <a:rPr kumimoji="0" lang="it-IT" smtClean="0"/>
              <a:t>Fare clic sull'icona per inserire un'immagine</a:t>
            </a:r>
            <a:endParaRPr kumimoji="0" lang="en-US" dirty="0"/>
          </a:p>
        </p:txBody>
      </p:sp>
      <p:sp>
        <p:nvSpPr>
          <p:cNvPr id="4" name="Segnaposto testo 3"/>
          <p:cNvSpPr>
            <a:spLocks noGrp="1"/>
          </p:cNvSpPr>
          <p:nvPr>
            <p:ph type="body" sz="half" idx="2"/>
          </p:nvPr>
        </p:nvSpPr>
        <p:spPr>
          <a:xfrm>
            <a:off x="9021064" y="264795"/>
            <a:ext cx="2032000" cy="4956048"/>
          </a:xfrm>
        </p:spPr>
        <p:txBody>
          <a:bodyPr rot="0" spcFirstLastPara="0" vertOverflow="overflow" horzOverflow="overflow" vert="horz" wrap="square" lIns="91440" tIns="45720" rIns="91440" bIns="45720" numCol="1" spcCol="274320" rtlCol="0" fromWordArt="0" anchor="t" anchorCtr="0" forceAA="0" compatLnSpc="1">
            <a:normAutofit/>
          </a:bodyPr>
          <a:lstStyle>
            <a:lvl1pPr marL="0" indent="0">
              <a:spcBef>
                <a:spcPts val="100"/>
              </a:spcBef>
              <a:spcAft>
                <a:spcPts val="400"/>
              </a:spcAft>
              <a:buFontTx/>
              <a:buNone/>
              <a:defRPr sz="1200"/>
            </a:lvl1pPr>
            <a:lvl2pPr>
              <a:defRPr sz="1200"/>
            </a:lvl2pPr>
            <a:lvl3pPr>
              <a:defRPr sz="1000"/>
            </a:lvl3pPr>
            <a:lvl4pPr>
              <a:defRPr sz="900"/>
            </a:lvl4pPr>
            <a:lvl5pPr>
              <a:defRPr sz="900"/>
            </a:lvl5pPr>
          </a:lstStyle>
          <a:p>
            <a:pPr lvl="0" eaLnBrk="1" latinLnBrk="0" hangingPunct="1"/>
            <a:r>
              <a:rPr kumimoji="0" lang="it-IT" smtClean="0"/>
              <a:t>Fare clic per modificare stili del testo dello schema</a:t>
            </a:r>
          </a:p>
        </p:txBody>
      </p:sp>
      <p:sp>
        <p:nvSpPr>
          <p:cNvPr id="10" name="Connettore 1 9"/>
          <p:cNvSpPr>
            <a:spLocks noChangeShapeType="1"/>
          </p:cNvSpPr>
          <p:nvPr/>
        </p:nvSpPr>
        <p:spPr bwMode="auto">
          <a:xfrm>
            <a:off x="11988800" y="0"/>
            <a:ext cx="0" cy="6858000"/>
          </a:xfrm>
          <a:prstGeom prst="lin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1" name="Rettangolo 10"/>
          <p:cNvSpPr/>
          <p:nvPr/>
        </p:nvSpPr>
        <p:spPr bwMode="auto">
          <a:xfrm>
            <a:off x="11785600" y="0"/>
            <a:ext cx="406400" cy="6858000"/>
          </a:xfrm>
          <a:prstGeom prst="rect">
            <a:avLst/>
          </a:prstGeom>
          <a:solidFill>
            <a:schemeClr val="accent1">
              <a:tint val="60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2" name="Connettore 1 11"/>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9" name="Connettore 1 18"/>
          <p:cNvSpPr>
            <a:spLocks noChangeShapeType="1"/>
          </p:cNvSpPr>
          <p:nvPr/>
        </p:nvSpPr>
        <p:spPr bwMode="auto">
          <a:xfrm>
            <a:off x="8331200" y="0"/>
            <a:ext cx="0" cy="6858000"/>
          </a:xfrm>
          <a:prstGeom prst="line">
            <a:avLst/>
          </a:prstGeom>
          <a:noFill/>
          <a:ln w="38100" cap="flat" cmpd="sng"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20" name="Connettore 1 19"/>
          <p:cNvSpPr>
            <a:spLocks noChangeShapeType="1"/>
          </p:cNvSpPr>
          <p:nvPr/>
        </p:nvSpPr>
        <p:spPr bwMode="auto">
          <a:xfrm>
            <a:off x="8256395" y="0"/>
            <a:ext cx="0" cy="6858000"/>
          </a:xfrm>
          <a:prstGeom prst="line">
            <a:avLst/>
          </a:prstGeom>
          <a:noFill/>
          <a:ln w="1270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17" name="Segnaposto data 16"/>
          <p:cNvSpPr>
            <a:spLocks noGrp="1"/>
          </p:cNvSpPr>
          <p:nvPr>
            <p:ph type="dt" sz="half" idx="10"/>
          </p:nvPr>
        </p:nvSpPr>
        <p:spPr/>
        <p:txBody>
          <a:bodyPr rtlCol="0"/>
          <a:lstStyle/>
          <a:p>
            <a:fld id="{48C1102B-FFCA-425E-B266-A35C209E5D34}" type="datetimeFigureOut">
              <a:rPr lang="it-IT" smtClean="0">
                <a:solidFill>
                  <a:srgbClr val="575F6D"/>
                </a:solidFill>
              </a:rPr>
              <a:pPr/>
              <a:t>21/06/2015</a:t>
            </a:fld>
            <a:endParaRPr lang="fr-FR">
              <a:solidFill>
                <a:srgbClr val="575F6D"/>
              </a:solidFill>
            </a:endParaRPr>
          </a:p>
        </p:txBody>
      </p:sp>
      <p:sp>
        <p:nvSpPr>
          <p:cNvPr id="18" name="Segnaposto numero diapositiva 17"/>
          <p:cNvSpPr>
            <a:spLocks noGrp="1"/>
          </p:cNvSpPr>
          <p:nvPr>
            <p:ph type="sldNum" sz="quarter" idx="11"/>
          </p:nvPr>
        </p:nvSpPr>
        <p:spPr/>
        <p:txBody>
          <a:bodyPr rtlCol="0"/>
          <a:lstStyle/>
          <a:p>
            <a:fld id="{10D8F5E9-38A7-4A70-B146-B50331B7C5EC}" type="slidenum">
              <a:rPr lang="fr-FR" smtClean="0"/>
              <a:pPr/>
              <a:t>‹#›</a:t>
            </a:fld>
            <a:endParaRPr lang="fr-FR"/>
          </a:p>
        </p:txBody>
      </p:sp>
      <p:sp>
        <p:nvSpPr>
          <p:cNvPr id="21" name="Segnaposto piè di pagina 20"/>
          <p:cNvSpPr>
            <a:spLocks noGrp="1"/>
          </p:cNvSpPr>
          <p:nvPr>
            <p:ph type="ftr" sz="quarter" idx="12"/>
          </p:nvPr>
        </p:nvSpPr>
        <p:spPr/>
        <p:txBody>
          <a:bodyPr rtlCol="0"/>
          <a:lstStyle/>
          <a:p>
            <a:endParaRPr lang="fr-FR">
              <a:solidFill>
                <a:srgbClr val="575F6D"/>
              </a:solidFill>
            </a:endParaRPr>
          </a:p>
        </p:txBody>
      </p:sp>
    </p:spTree>
    <p:extLst>
      <p:ext uri="{BB962C8B-B14F-4D97-AF65-F5344CB8AC3E}">
        <p14:creationId xmlns:p14="http://schemas.microsoft.com/office/powerpoint/2010/main" xmlns="" val="22905651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48C1102B-FFCA-425E-B266-A35C209E5D34}" type="datetimeFigureOut">
              <a:rPr lang="it-IT" smtClean="0">
                <a:solidFill>
                  <a:srgbClr val="575F6D"/>
                </a:solidFill>
              </a:rPr>
              <a:pPr/>
              <a:t>21/06/2015</a:t>
            </a:fld>
            <a:endParaRPr lang="fr-FR">
              <a:solidFill>
                <a:srgbClr val="575F6D"/>
              </a:solidFill>
            </a:endParaRPr>
          </a:p>
        </p:txBody>
      </p:sp>
      <p:sp>
        <p:nvSpPr>
          <p:cNvPr id="5" name="Segnaposto piè di pagina 4"/>
          <p:cNvSpPr>
            <a:spLocks noGrp="1"/>
          </p:cNvSpPr>
          <p:nvPr>
            <p:ph type="ftr" sz="quarter" idx="11"/>
          </p:nvPr>
        </p:nvSpPr>
        <p:spPr/>
        <p:txBody>
          <a:bodyPr/>
          <a:lstStyle/>
          <a:p>
            <a:endParaRPr lang="fr-FR">
              <a:solidFill>
                <a:srgbClr val="575F6D"/>
              </a:solidFill>
            </a:endParaRPr>
          </a:p>
        </p:txBody>
      </p:sp>
      <p:sp>
        <p:nvSpPr>
          <p:cNvPr id="6" name="Segnaposto numero diapositiva 5"/>
          <p:cNvSpPr>
            <a:spLocks noGrp="1"/>
          </p:cNvSpPr>
          <p:nvPr>
            <p:ph type="sldNum" sz="quarter" idx="12"/>
          </p:nvPr>
        </p:nvSpPr>
        <p:spPr/>
        <p:txBody>
          <a:bodyPr/>
          <a:lstStyle/>
          <a:p>
            <a:fld id="{10D8F5E9-38A7-4A70-B146-B50331B7C5EC}" type="slidenum">
              <a:rPr lang="fr-FR" smtClean="0"/>
              <a:pPr/>
              <a:t>‹#›</a:t>
            </a:fld>
            <a:endParaRPr lang="fr-FR"/>
          </a:p>
        </p:txBody>
      </p:sp>
    </p:spTree>
    <p:extLst>
      <p:ext uri="{BB962C8B-B14F-4D97-AF65-F5344CB8AC3E}">
        <p14:creationId xmlns:p14="http://schemas.microsoft.com/office/powerpoint/2010/main" xmlns="" val="168394010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839200" y="274640"/>
            <a:ext cx="2235200" cy="5851525"/>
          </a:xfrm>
        </p:spPr>
        <p:txBody>
          <a:bodyPr vert="eaVert"/>
          <a:lstStyle/>
          <a:p>
            <a:r>
              <a:rPr kumimoji="0" lang="it-IT" smtClean="0"/>
              <a:t>Fare clic per modificare lo stile del titolo</a:t>
            </a:r>
            <a:endParaRPr kumimoji="0" lang="en-US"/>
          </a:p>
        </p:txBody>
      </p:sp>
      <p:sp>
        <p:nvSpPr>
          <p:cNvPr id="3" name="Segnaposto testo verticale 2"/>
          <p:cNvSpPr>
            <a:spLocks noGrp="1"/>
          </p:cNvSpPr>
          <p:nvPr>
            <p:ph type="body" orient="vert" idx="1"/>
          </p:nvPr>
        </p:nvSpPr>
        <p:spPr>
          <a:xfrm>
            <a:off x="609600" y="274639"/>
            <a:ext cx="8026400" cy="5851525"/>
          </a:xfrm>
        </p:spPr>
        <p:txBody>
          <a:bodyPr vert="eaVert"/>
          <a:lstStyle/>
          <a:p>
            <a:pPr lvl="0" eaLnBrk="1" latinLnBrk="0" hangingPunct="1"/>
            <a:r>
              <a:rPr lang="it-IT" smtClean="0"/>
              <a:t>Fare clic per modificare stili del testo dello schema</a:t>
            </a:r>
          </a:p>
          <a:p>
            <a:pPr lvl="1" eaLnBrk="1" latinLnBrk="0" hangingPunct="1"/>
            <a:r>
              <a:rPr lang="it-IT" smtClean="0"/>
              <a:t>Secondo livello</a:t>
            </a:r>
          </a:p>
          <a:p>
            <a:pPr lvl="2" eaLnBrk="1" latinLnBrk="0" hangingPunct="1"/>
            <a:r>
              <a:rPr lang="it-IT" smtClean="0"/>
              <a:t>Terzo livello</a:t>
            </a:r>
          </a:p>
          <a:p>
            <a:pPr lvl="3" eaLnBrk="1" latinLnBrk="0" hangingPunct="1"/>
            <a:r>
              <a:rPr lang="it-IT" smtClean="0"/>
              <a:t>Quarto livello</a:t>
            </a:r>
          </a:p>
          <a:p>
            <a:pPr lvl="4" eaLnBrk="1" latinLnBrk="0" hangingPunct="1"/>
            <a:r>
              <a:rPr lang="it-IT" smtClean="0"/>
              <a:t>Quinto livello</a:t>
            </a:r>
            <a:endParaRPr kumimoji="0" lang="en-US"/>
          </a:p>
        </p:txBody>
      </p:sp>
      <p:sp>
        <p:nvSpPr>
          <p:cNvPr id="4" name="Segnaposto data 3"/>
          <p:cNvSpPr>
            <a:spLocks noGrp="1"/>
          </p:cNvSpPr>
          <p:nvPr>
            <p:ph type="dt" sz="half" idx="10"/>
          </p:nvPr>
        </p:nvSpPr>
        <p:spPr/>
        <p:txBody>
          <a:bodyPr/>
          <a:lstStyle/>
          <a:p>
            <a:fld id="{48C1102B-FFCA-425E-B266-A35C209E5D34}" type="datetimeFigureOut">
              <a:rPr lang="it-IT" smtClean="0">
                <a:solidFill>
                  <a:srgbClr val="575F6D"/>
                </a:solidFill>
              </a:rPr>
              <a:pPr/>
              <a:t>21/06/2015</a:t>
            </a:fld>
            <a:endParaRPr lang="fr-FR">
              <a:solidFill>
                <a:srgbClr val="575F6D"/>
              </a:solidFill>
            </a:endParaRPr>
          </a:p>
        </p:txBody>
      </p:sp>
      <p:sp>
        <p:nvSpPr>
          <p:cNvPr id="5" name="Segnaposto piè di pagina 4"/>
          <p:cNvSpPr>
            <a:spLocks noGrp="1"/>
          </p:cNvSpPr>
          <p:nvPr>
            <p:ph type="ftr" sz="quarter" idx="11"/>
          </p:nvPr>
        </p:nvSpPr>
        <p:spPr/>
        <p:txBody>
          <a:bodyPr/>
          <a:lstStyle/>
          <a:p>
            <a:endParaRPr lang="fr-FR">
              <a:solidFill>
                <a:srgbClr val="575F6D"/>
              </a:solidFill>
            </a:endParaRPr>
          </a:p>
        </p:txBody>
      </p:sp>
      <p:sp>
        <p:nvSpPr>
          <p:cNvPr id="6" name="Segnaposto numero diapositiva 5"/>
          <p:cNvSpPr>
            <a:spLocks noGrp="1"/>
          </p:cNvSpPr>
          <p:nvPr>
            <p:ph type="sldNum" sz="quarter" idx="12"/>
          </p:nvPr>
        </p:nvSpPr>
        <p:spPr/>
        <p:txBody>
          <a:bodyPr/>
          <a:lstStyle/>
          <a:p>
            <a:fld id="{10D8F5E9-38A7-4A70-B146-B50331B7C5EC}" type="slidenum">
              <a:rPr lang="fr-FR" smtClean="0"/>
              <a:pPr/>
              <a:t>‹#›</a:t>
            </a:fld>
            <a:endParaRPr lang="fr-FR"/>
          </a:p>
        </p:txBody>
      </p:sp>
    </p:spTree>
    <p:extLst>
      <p:ext uri="{BB962C8B-B14F-4D97-AF65-F5344CB8AC3E}">
        <p14:creationId xmlns:p14="http://schemas.microsoft.com/office/powerpoint/2010/main" xmlns="" val="2495676878"/>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1" y="1"/>
            <a:ext cx="12192000" cy="5135579"/>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5" name="Rectangle 10"/>
          <p:cNvSpPr/>
          <p:nvPr/>
        </p:nvSpPr>
        <p:spPr bwMode="invGray">
          <a:xfrm>
            <a:off x="1" y="5128379"/>
            <a:ext cx="12192000" cy="46085"/>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2" name="Titre 1"/>
          <p:cNvSpPr>
            <a:spLocks noGrp="1"/>
          </p:cNvSpPr>
          <p:nvPr>
            <p:ph type="ctrTitle"/>
          </p:nvPr>
        </p:nvSpPr>
        <p:spPr>
          <a:xfrm>
            <a:off x="914400" y="3355849"/>
            <a:ext cx="10769600" cy="1673352"/>
          </a:xfrm>
        </p:spPr>
        <p:txBody>
          <a:bodyPr tIns="0" bIns="0" anchor="t"/>
          <a:lstStyle>
            <a:lvl1pPr algn="l">
              <a:defRPr sz="4717" b="1"/>
            </a:lvl1pPr>
            <a:extLst/>
          </a:lstStyle>
          <a:p>
            <a:r>
              <a:rPr lang="fr-FR" smtClean="0"/>
              <a:t>Cliquez pour modifier le style du titre</a:t>
            </a:r>
            <a:endParaRPr lang="en-US"/>
          </a:p>
        </p:txBody>
      </p:sp>
      <p:sp>
        <p:nvSpPr>
          <p:cNvPr id="3" name="Sous-titre 2"/>
          <p:cNvSpPr>
            <a:spLocks noGrp="1"/>
          </p:cNvSpPr>
          <p:nvPr>
            <p:ph type="subTitle" idx="1"/>
          </p:nvPr>
        </p:nvSpPr>
        <p:spPr>
          <a:xfrm>
            <a:off x="914400" y="1828800"/>
            <a:ext cx="10769600" cy="1499616"/>
          </a:xfrm>
        </p:spPr>
        <p:txBody>
          <a:bodyPr lIns="131033" tIns="0" rIns="50397" bIns="0" anchor="b"/>
          <a:lstStyle>
            <a:lvl1pPr marL="0" indent="0" algn="l">
              <a:buNone/>
              <a:defRPr sz="1996">
                <a:solidFill>
                  <a:srgbClr val="FFFFFF"/>
                </a:solidFill>
              </a:defRPr>
            </a:lvl1pPr>
            <a:lvl2pPr marL="457203" indent="0" algn="ctr">
              <a:buNone/>
              <a:defRPr>
                <a:solidFill>
                  <a:schemeClr val="tx1">
                    <a:tint val="75000"/>
                  </a:schemeClr>
                </a:solidFill>
              </a:defRPr>
            </a:lvl2pPr>
            <a:lvl3pPr marL="914406" indent="0" algn="ctr">
              <a:buNone/>
              <a:defRPr>
                <a:solidFill>
                  <a:schemeClr val="tx1">
                    <a:tint val="75000"/>
                  </a:schemeClr>
                </a:solidFill>
              </a:defRPr>
            </a:lvl3pPr>
            <a:lvl4pPr marL="1371609" indent="0" algn="ctr">
              <a:buNone/>
              <a:defRPr>
                <a:solidFill>
                  <a:schemeClr val="tx1">
                    <a:tint val="75000"/>
                  </a:schemeClr>
                </a:solidFill>
              </a:defRPr>
            </a:lvl4pPr>
            <a:lvl5pPr marL="1828812" indent="0" algn="ctr">
              <a:buNone/>
              <a:defRPr>
                <a:solidFill>
                  <a:schemeClr val="tx1">
                    <a:tint val="75000"/>
                  </a:schemeClr>
                </a:solidFill>
              </a:defRPr>
            </a:lvl5pPr>
            <a:lvl6pPr marL="2286015" indent="0" algn="ctr">
              <a:buNone/>
              <a:defRPr>
                <a:solidFill>
                  <a:schemeClr val="tx1">
                    <a:tint val="75000"/>
                  </a:schemeClr>
                </a:solidFill>
              </a:defRPr>
            </a:lvl6pPr>
            <a:lvl7pPr marL="2743218" indent="0" algn="ctr">
              <a:buNone/>
              <a:defRPr>
                <a:solidFill>
                  <a:schemeClr val="tx1">
                    <a:tint val="75000"/>
                  </a:schemeClr>
                </a:solidFill>
              </a:defRPr>
            </a:lvl7pPr>
            <a:lvl8pPr marL="3200421" indent="0" algn="ctr">
              <a:buNone/>
              <a:defRPr>
                <a:solidFill>
                  <a:schemeClr val="tx1">
                    <a:tint val="75000"/>
                  </a:schemeClr>
                </a:solidFill>
              </a:defRPr>
            </a:lvl8pPr>
            <a:lvl9pPr marL="3657624" indent="0" algn="ctr">
              <a:buNone/>
              <a:defRPr>
                <a:solidFill>
                  <a:schemeClr val="tx1">
                    <a:tint val="75000"/>
                  </a:schemeClr>
                </a:solidFill>
              </a:defRPr>
            </a:lvl9pPr>
            <a:extLst/>
          </a:lstStyle>
          <a:p>
            <a:r>
              <a:rPr lang="fr-FR" smtClean="0"/>
              <a:t>Cliquez pour modifier le style des sous-titres du masque</a:t>
            </a:r>
            <a:endParaRPr lang="en-US"/>
          </a:p>
        </p:txBody>
      </p:sp>
      <p:sp>
        <p:nvSpPr>
          <p:cNvPr id="6" name="Espace réservé de la date 3"/>
          <p:cNvSpPr>
            <a:spLocks noGrp="1"/>
          </p:cNvSpPr>
          <p:nvPr>
            <p:ph type="dt" sz="half" idx="10"/>
          </p:nvPr>
        </p:nvSpPr>
        <p:spPr/>
        <p:txBody>
          <a:bodyPr/>
          <a:lstStyle>
            <a:lvl1pPr>
              <a:defRPr/>
            </a:lvl1pPr>
          </a:lstStyle>
          <a:p>
            <a:pPr>
              <a:defRPr/>
            </a:pPr>
            <a:fld id="{5E610EC0-8B7E-482E-82D7-B9A1BD5A8933}" type="datetimeFigureOut">
              <a:rPr lang="en-US">
                <a:solidFill>
                  <a:prstClr val="white">
                    <a:tint val="95000"/>
                  </a:prstClr>
                </a:solidFill>
              </a:rPr>
              <a:pPr>
                <a:defRPr/>
              </a:pPr>
              <a:t>6/21/2015</a:t>
            </a:fld>
            <a:endParaRPr lang="en-US">
              <a:solidFill>
                <a:prstClr val="white">
                  <a:tint val="95000"/>
                </a:prstClr>
              </a:solidFill>
            </a:endParaRPr>
          </a:p>
        </p:txBody>
      </p:sp>
      <p:sp>
        <p:nvSpPr>
          <p:cNvPr id="7" name="Espace réservé du pied de page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Espace réservé du numéro de diapositive 5"/>
          <p:cNvSpPr>
            <a:spLocks noGrp="1"/>
          </p:cNvSpPr>
          <p:nvPr>
            <p:ph type="sldNum" sz="quarter" idx="12"/>
          </p:nvPr>
        </p:nvSpPr>
        <p:spPr/>
        <p:txBody>
          <a:bodyPr/>
          <a:lstStyle>
            <a:lvl1pPr>
              <a:defRPr>
                <a:solidFill>
                  <a:srgbClr val="FFFFFF"/>
                </a:solidFill>
              </a:defRPr>
            </a:lvl1pPr>
          </a:lstStyle>
          <a:p>
            <a:fld id="{BFA1935B-DED0-46C1-AF10-DA5DC7308BA7}" type="slidenum">
              <a:rPr lang="en-US"/>
              <a:pPr/>
              <a:t>‹#›</a:t>
            </a:fld>
            <a:endParaRPr lang="en-US"/>
          </a:p>
        </p:txBody>
      </p:sp>
    </p:spTree>
    <p:extLst>
      <p:ext uri="{BB962C8B-B14F-4D97-AF65-F5344CB8AC3E}">
        <p14:creationId xmlns:p14="http://schemas.microsoft.com/office/powerpoint/2010/main" xmlns="" val="23003040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609600" y="155448"/>
            <a:ext cx="10972801" cy="1252728"/>
          </a:xfrm>
        </p:spPr>
        <p:txBody>
          <a:bodyPr/>
          <a:lstStyle>
            <a:extLst/>
          </a:lstStyle>
          <a:p>
            <a:r>
              <a:rPr lang="fr-FR" smtClean="0"/>
              <a:t>Cliquez pour modifier le style du titre</a:t>
            </a:r>
            <a:endParaRPr lang="en-US"/>
          </a:p>
        </p:txBody>
      </p:sp>
      <p:sp>
        <p:nvSpPr>
          <p:cNvPr id="3" name="Espace réservé du contenu 2"/>
          <p:cNvSpPr>
            <a:spLocks noGrp="1"/>
          </p:cNvSpPr>
          <p:nvPr>
            <p:ph idx="1"/>
          </p:nvPr>
        </p:nvSpPr>
        <p:spPr/>
        <p:txBody>
          <a:bodyPr/>
          <a:lstStyle>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86838FE3-01DA-4823-8949-419C46BC9DBF}" type="datetimeFigureOut">
              <a:rPr lang="en-US">
                <a:solidFill>
                  <a:prstClr val="black">
                    <a:tint val="95000"/>
                  </a:prstClr>
                </a:solidFill>
              </a:rPr>
              <a:pPr>
                <a:defRPr/>
              </a:pPr>
              <a:t>6/21/2015</a:t>
            </a:fld>
            <a:endParaRPr lang="en-US">
              <a:solidFill>
                <a:prstClr val="black">
                  <a:tint val="9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6749A92E-57C8-4092-9579-D5E1E98A5FC9}" type="slidenum">
              <a:rPr lang="en-US"/>
              <a:pPr/>
              <a:t>‹#›</a:t>
            </a:fld>
            <a:endParaRPr lang="en-US"/>
          </a:p>
        </p:txBody>
      </p:sp>
    </p:spTree>
    <p:extLst>
      <p:ext uri="{BB962C8B-B14F-4D97-AF65-F5344CB8AC3E}">
        <p14:creationId xmlns:p14="http://schemas.microsoft.com/office/powerpoint/2010/main" xmlns="" val="193415201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2">
        <a:schemeClr val="bg2"/>
      </p:bgRef>
    </p:bg>
    <p:spTree>
      <p:nvGrpSpPr>
        <p:cNvPr id="1" name=""/>
        <p:cNvGrpSpPr/>
        <p:nvPr/>
      </p:nvGrpSpPr>
      <p:grpSpPr>
        <a:xfrm>
          <a:off x="0" y="0"/>
          <a:ext cx="0" cy="0"/>
          <a:chOff x="0" y="0"/>
          <a:chExt cx="0" cy="0"/>
        </a:xfrm>
      </p:grpSpPr>
      <p:sp>
        <p:nvSpPr>
          <p:cNvPr id="4" name="Rectangle 8"/>
          <p:cNvSpPr/>
          <p:nvPr/>
        </p:nvSpPr>
        <p:spPr bwMode="ltGray">
          <a:xfrm>
            <a:off x="1" y="0"/>
            <a:ext cx="12192000" cy="2602354"/>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5" name="Rectangle 10"/>
          <p:cNvSpPr/>
          <p:nvPr/>
        </p:nvSpPr>
        <p:spPr bwMode="invGray">
          <a:xfrm>
            <a:off x="1" y="2602354"/>
            <a:ext cx="12192000" cy="46085"/>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2" name="Titre 1"/>
          <p:cNvSpPr>
            <a:spLocks noGrp="1"/>
          </p:cNvSpPr>
          <p:nvPr>
            <p:ph type="title"/>
          </p:nvPr>
        </p:nvSpPr>
        <p:spPr>
          <a:xfrm>
            <a:off x="999744" y="118872"/>
            <a:ext cx="10684256" cy="1636776"/>
          </a:xfrm>
        </p:spPr>
        <p:txBody>
          <a:bodyPr tIns="0" rIns="100794" bIns="0" anchor="b"/>
          <a:lstStyle>
            <a:lvl1pPr algn="l">
              <a:defRPr sz="4717" b="1" cap="none" baseline="0"/>
            </a:lvl1pPr>
            <a:extLst/>
          </a:lstStyle>
          <a:p>
            <a:r>
              <a:rPr lang="fr-FR" smtClean="0"/>
              <a:t>Cliquez pour modifier le style du titre</a:t>
            </a:r>
            <a:endParaRPr lang="en-US"/>
          </a:p>
        </p:txBody>
      </p:sp>
      <p:sp>
        <p:nvSpPr>
          <p:cNvPr id="3" name="Espace réservé du texte 2"/>
          <p:cNvSpPr>
            <a:spLocks noGrp="1"/>
          </p:cNvSpPr>
          <p:nvPr>
            <p:ph type="body" idx="1"/>
          </p:nvPr>
        </p:nvSpPr>
        <p:spPr>
          <a:xfrm>
            <a:off x="987552" y="1828800"/>
            <a:ext cx="10696448" cy="685800"/>
          </a:xfrm>
        </p:spPr>
        <p:txBody>
          <a:bodyPr lIns="161271" tIns="0" rIns="50397" bIns="0"/>
          <a:lstStyle>
            <a:lvl1pPr marL="0" indent="0">
              <a:buNone/>
              <a:defRPr sz="1996">
                <a:solidFill>
                  <a:srgbClr val="FFFFFF"/>
                </a:solidFill>
              </a:defRPr>
            </a:lvl1pPr>
            <a:lvl2pPr marL="457203" indent="0">
              <a:buNone/>
              <a:defRPr sz="1814">
                <a:solidFill>
                  <a:schemeClr val="tx1">
                    <a:tint val="75000"/>
                  </a:schemeClr>
                </a:solidFill>
              </a:defRPr>
            </a:lvl2pPr>
            <a:lvl3pPr marL="914406" indent="0">
              <a:buNone/>
              <a:defRPr sz="1633">
                <a:solidFill>
                  <a:schemeClr val="tx1">
                    <a:tint val="75000"/>
                  </a:schemeClr>
                </a:solidFill>
              </a:defRPr>
            </a:lvl3pPr>
            <a:lvl4pPr marL="1371609" indent="0">
              <a:buNone/>
              <a:defRPr sz="1361">
                <a:solidFill>
                  <a:schemeClr val="tx1">
                    <a:tint val="75000"/>
                  </a:schemeClr>
                </a:solidFill>
              </a:defRPr>
            </a:lvl4pPr>
            <a:lvl5pPr marL="1828812" indent="0">
              <a:buNone/>
              <a:defRPr sz="1361">
                <a:solidFill>
                  <a:schemeClr val="tx1">
                    <a:tint val="75000"/>
                  </a:schemeClr>
                </a:solidFill>
              </a:defRPr>
            </a:lvl5pPr>
            <a:lvl6pPr marL="2286015" indent="0">
              <a:buNone/>
              <a:defRPr sz="1361">
                <a:solidFill>
                  <a:schemeClr val="tx1">
                    <a:tint val="75000"/>
                  </a:schemeClr>
                </a:solidFill>
              </a:defRPr>
            </a:lvl6pPr>
            <a:lvl7pPr marL="2743218" indent="0">
              <a:buNone/>
              <a:defRPr sz="1361">
                <a:solidFill>
                  <a:schemeClr val="tx1">
                    <a:tint val="75000"/>
                  </a:schemeClr>
                </a:solidFill>
              </a:defRPr>
            </a:lvl7pPr>
            <a:lvl8pPr marL="3200421" indent="0">
              <a:buNone/>
              <a:defRPr sz="1361">
                <a:solidFill>
                  <a:schemeClr val="tx1">
                    <a:tint val="75000"/>
                  </a:schemeClr>
                </a:solidFill>
              </a:defRPr>
            </a:lvl8pPr>
            <a:lvl9pPr marL="3657624" indent="0">
              <a:buNone/>
              <a:defRPr sz="1361">
                <a:solidFill>
                  <a:schemeClr val="tx1">
                    <a:tint val="75000"/>
                  </a:schemeClr>
                </a:solidFill>
              </a:defRPr>
            </a:lvl9pPr>
            <a:extLst/>
          </a:lstStyle>
          <a:p>
            <a:pPr lvl="0"/>
            <a:r>
              <a:rPr lang="fr-FR" smtClean="0"/>
              <a:t>Cliquez pour modifier les styles du texte du masque</a:t>
            </a:r>
          </a:p>
        </p:txBody>
      </p:sp>
      <p:sp>
        <p:nvSpPr>
          <p:cNvPr id="6" name="Espace réservé de la date 3"/>
          <p:cNvSpPr>
            <a:spLocks noGrp="1"/>
          </p:cNvSpPr>
          <p:nvPr>
            <p:ph type="dt" sz="half" idx="10"/>
          </p:nvPr>
        </p:nvSpPr>
        <p:spPr/>
        <p:txBody>
          <a:bodyPr/>
          <a:lstStyle>
            <a:lvl1pPr>
              <a:defRPr/>
            </a:lvl1pPr>
          </a:lstStyle>
          <a:p>
            <a:pPr>
              <a:defRPr/>
            </a:pPr>
            <a:fld id="{B71CF73B-C289-4008-9228-7721A17A9379}" type="datetimeFigureOut">
              <a:rPr lang="en-US">
                <a:solidFill>
                  <a:prstClr val="white">
                    <a:tint val="95000"/>
                  </a:prstClr>
                </a:solidFill>
              </a:rPr>
              <a:pPr>
                <a:defRPr/>
              </a:pPr>
              <a:t>6/21/2015</a:t>
            </a:fld>
            <a:endParaRPr lang="en-US">
              <a:solidFill>
                <a:prstClr val="white">
                  <a:tint val="95000"/>
                </a:prstClr>
              </a:solidFill>
            </a:endParaRPr>
          </a:p>
        </p:txBody>
      </p:sp>
      <p:sp>
        <p:nvSpPr>
          <p:cNvPr id="7" name="Espace réservé du pied de page 4"/>
          <p:cNvSpPr>
            <a:spLocks noGrp="1"/>
          </p:cNvSpPr>
          <p:nvPr>
            <p:ph type="ftr" sz="quarter" idx="11"/>
          </p:nvPr>
        </p:nvSpPr>
        <p:spPr/>
        <p:txBody>
          <a:bodyPr/>
          <a:lstStyle>
            <a:lvl1pPr>
              <a:defRPr/>
            </a:lvl1pPr>
          </a:lstStyle>
          <a:p>
            <a:pPr>
              <a:defRPr/>
            </a:pPr>
            <a:endParaRPr lang="en-US">
              <a:solidFill>
                <a:prstClr val="white">
                  <a:tint val="95000"/>
                </a:prstClr>
              </a:solidFill>
            </a:endParaRPr>
          </a:p>
        </p:txBody>
      </p:sp>
      <p:sp>
        <p:nvSpPr>
          <p:cNvPr id="8" name="Espace réservé du numéro de diapositive 5"/>
          <p:cNvSpPr>
            <a:spLocks noGrp="1"/>
          </p:cNvSpPr>
          <p:nvPr>
            <p:ph type="sldNum" sz="quarter" idx="12"/>
          </p:nvPr>
        </p:nvSpPr>
        <p:spPr/>
        <p:txBody>
          <a:bodyPr/>
          <a:lstStyle>
            <a:lvl1pPr>
              <a:defRPr>
                <a:solidFill>
                  <a:srgbClr val="FFFFFF"/>
                </a:solidFill>
              </a:defRPr>
            </a:lvl1pPr>
          </a:lstStyle>
          <a:p>
            <a:fld id="{BF4EEA8E-FA2A-41A8-843D-08B780EB4298}" type="slidenum">
              <a:rPr lang="en-US"/>
              <a:pPr/>
              <a:t>‹#›</a:t>
            </a:fld>
            <a:endParaRPr lang="en-US"/>
          </a:p>
        </p:txBody>
      </p:sp>
    </p:spTree>
    <p:extLst>
      <p:ext uri="{BB962C8B-B14F-4D97-AF65-F5344CB8AC3E}">
        <p14:creationId xmlns:p14="http://schemas.microsoft.com/office/powerpoint/2010/main" xmlns="" val="14745120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lang="fr-FR" smtClean="0"/>
              <a:t>Cliquez pour modifier le style du titre</a:t>
            </a:r>
            <a:endParaRPr lang="en-US"/>
          </a:p>
        </p:txBody>
      </p:sp>
      <p:sp>
        <p:nvSpPr>
          <p:cNvPr id="3" name="Espace réservé du contenu 2"/>
          <p:cNvSpPr>
            <a:spLocks noGrp="1"/>
          </p:cNvSpPr>
          <p:nvPr>
            <p:ph sz="half" idx="1"/>
          </p:nvPr>
        </p:nvSpPr>
        <p:spPr>
          <a:xfrm>
            <a:off x="609600" y="1773937"/>
            <a:ext cx="5384800" cy="4623816"/>
          </a:xfrm>
        </p:spPr>
        <p:txBody>
          <a:bodyPr lIns="100794"/>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6197600" y="1773937"/>
            <a:ext cx="5384800" cy="4623816"/>
          </a:xfrm>
        </p:spPr>
        <p:txBody>
          <a:bodyPr/>
          <a:lstStyle>
            <a:lvl1pPr>
              <a:defRPr sz="2812"/>
            </a:lvl1pPr>
            <a:lvl2pPr>
              <a:defRPr sz="2359"/>
            </a:lvl2pPr>
            <a:lvl3pPr>
              <a:defRPr sz="1996"/>
            </a:lvl3pPr>
            <a:lvl4pPr>
              <a:defRPr sz="1814"/>
            </a:lvl4pPr>
            <a:lvl5pPr>
              <a:defRPr sz="1814"/>
            </a:lvl5pPr>
            <a:lvl6pPr>
              <a:defRPr sz="1814"/>
            </a:lvl6pPr>
            <a:lvl7pPr>
              <a:defRPr sz="1814"/>
            </a:lvl7pPr>
            <a:lvl8pPr>
              <a:defRPr sz="1814"/>
            </a:lvl8pPr>
            <a:lvl9pPr>
              <a:defRPr sz="1814"/>
            </a:lvl9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e la date 4"/>
          <p:cNvSpPr>
            <a:spLocks noGrp="1"/>
          </p:cNvSpPr>
          <p:nvPr>
            <p:ph type="dt" sz="half" idx="10"/>
          </p:nvPr>
        </p:nvSpPr>
        <p:spPr/>
        <p:txBody>
          <a:bodyPr/>
          <a:lstStyle>
            <a:lvl1pPr>
              <a:defRPr/>
            </a:lvl1pPr>
          </a:lstStyle>
          <a:p>
            <a:pPr>
              <a:defRPr/>
            </a:pPr>
            <a:fld id="{E8BAEB37-925D-4AEE-A428-C63C77EE0895}" type="datetimeFigureOut">
              <a:rPr lang="en-US">
                <a:solidFill>
                  <a:prstClr val="black">
                    <a:tint val="95000"/>
                  </a:prstClr>
                </a:solidFill>
              </a:rPr>
              <a:pPr>
                <a:defRPr/>
              </a:pPr>
              <a:t>6/21/2015</a:t>
            </a:fld>
            <a:endParaRPr lang="en-US">
              <a:solidFill>
                <a:prstClr val="black">
                  <a:tint val="95000"/>
                </a:prstClr>
              </a:solidFill>
            </a:endParaRPr>
          </a:p>
        </p:txBody>
      </p:sp>
      <p:sp>
        <p:nvSpPr>
          <p:cNvPr id="6" name="Espace réservé du pied de page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7" name="Espace réservé du numéro de diapositive 6"/>
          <p:cNvSpPr>
            <a:spLocks noGrp="1"/>
          </p:cNvSpPr>
          <p:nvPr>
            <p:ph type="sldNum" sz="quarter" idx="12"/>
          </p:nvPr>
        </p:nvSpPr>
        <p:spPr/>
        <p:txBody>
          <a:bodyPr/>
          <a:lstStyle>
            <a:lvl1pPr>
              <a:defRPr/>
            </a:lvl1pPr>
          </a:lstStyle>
          <a:p>
            <a:fld id="{DBB3B1B0-ACE3-4350-A921-54D0D54DE4BF}" type="slidenum">
              <a:rPr lang="en-US"/>
              <a:pPr/>
              <a:t>‹#›</a:t>
            </a:fld>
            <a:endParaRPr lang="en-US"/>
          </a:p>
        </p:txBody>
      </p:sp>
    </p:spTree>
    <p:extLst>
      <p:ext uri="{BB962C8B-B14F-4D97-AF65-F5344CB8AC3E}">
        <p14:creationId xmlns:p14="http://schemas.microsoft.com/office/powerpoint/2010/main" xmlns="" val="24294993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extLst/>
          </a:lstStyle>
          <a:p>
            <a:r>
              <a:rPr lang="fr-FR" smtClean="0"/>
              <a:t>Cliquez pour modifier le style du titre</a:t>
            </a:r>
            <a:endParaRPr lang="en-US"/>
          </a:p>
        </p:txBody>
      </p:sp>
      <p:sp>
        <p:nvSpPr>
          <p:cNvPr id="3" name="Espace réservé du texte 2"/>
          <p:cNvSpPr>
            <a:spLocks noGrp="1"/>
          </p:cNvSpPr>
          <p:nvPr>
            <p:ph type="body" idx="1"/>
          </p:nvPr>
        </p:nvSpPr>
        <p:spPr>
          <a:xfrm>
            <a:off x="609600" y="1698987"/>
            <a:ext cx="5386918" cy="715355"/>
          </a:xfrm>
        </p:spPr>
        <p:txBody>
          <a:bodyPr lIns="161271" anchor="ctr"/>
          <a:lstStyle>
            <a:lvl1pPr marL="0" indent="0">
              <a:buNone/>
              <a:defRPr sz="2268" b="1" cap="all" baseline="0"/>
            </a:lvl1pPr>
            <a:lvl2pPr marL="457203" indent="0">
              <a:buNone/>
              <a:defRPr sz="1996" b="1"/>
            </a:lvl2pPr>
            <a:lvl3pPr marL="914406" indent="0">
              <a:buNone/>
              <a:defRPr sz="1814" b="1"/>
            </a:lvl3pPr>
            <a:lvl4pPr marL="1371609" indent="0">
              <a:buNone/>
              <a:defRPr sz="1633" b="1"/>
            </a:lvl4pPr>
            <a:lvl5pPr marL="1828812" indent="0">
              <a:buNone/>
              <a:defRPr sz="1633" b="1"/>
            </a:lvl5pPr>
            <a:lvl6pPr marL="2286015" indent="0">
              <a:buNone/>
              <a:defRPr sz="1633" b="1"/>
            </a:lvl6pPr>
            <a:lvl7pPr marL="2743218" indent="0">
              <a:buNone/>
              <a:defRPr sz="1633" b="1"/>
            </a:lvl7pPr>
            <a:lvl8pPr marL="3200421" indent="0">
              <a:buNone/>
              <a:defRPr sz="1633" b="1"/>
            </a:lvl8pPr>
            <a:lvl9pPr marL="3657624" indent="0">
              <a:buNone/>
              <a:defRPr sz="1633" b="1"/>
            </a:lvl9pPr>
            <a:extLst/>
          </a:lstStyle>
          <a:p>
            <a:pPr lvl="0"/>
            <a:r>
              <a:rPr lang="fr-FR" smtClean="0"/>
              <a:t>Cliquez pour modifier les styles du texte du masque</a:t>
            </a:r>
          </a:p>
        </p:txBody>
      </p:sp>
      <p:sp>
        <p:nvSpPr>
          <p:cNvPr id="4" name="Espace réservé du contenu 3"/>
          <p:cNvSpPr>
            <a:spLocks noGrp="1"/>
          </p:cNvSpPr>
          <p:nvPr>
            <p:ph sz="half" idx="2"/>
          </p:nvPr>
        </p:nvSpPr>
        <p:spPr>
          <a:xfrm>
            <a:off x="609600" y="2449513"/>
            <a:ext cx="5386918"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6193367" y="1698987"/>
            <a:ext cx="5389033" cy="715355"/>
          </a:xfrm>
        </p:spPr>
        <p:txBody>
          <a:bodyPr lIns="161271" anchor="ctr"/>
          <a:lstStyle>
            <a:lvl1pPr marL="0" indent="0">
              <a:buNone/>
              <a:defRPr sz="2268" b="1" cap="all" baseline="0"/>
            </a:lvl1pPr>
            <a:lvl2pPr marL="457203" indent="0">
              <a:buNone/>
              <a:defRPr sz="1996" b="1"/>
            </a:lvl2pPr>
            <a:lvl3pPr marL="914406" indent="0">
              <a:buNone/>
              <a:defRPr sz="1814" b="1"/>
            </a:lvl3pPr>
            <a:lvl4pPr marL="1371609" indent="0">
              <a:buNone/>
              <a:defRPr sz="1633" b="1"/>
            </a:lvl4pPr>
            <a:lvl5pPr marL="1828812" indent="0">
              <a:buNone/>
              <a:defRPr sz="1633" b="1"/>
            </a:lvl5pPr>
            <a:lvl6pPr marL="2286015" indent="0">
              <a:buNone/>
              <a:defRPr sz="1633" b="1"/>
            </a:lvl6pPr>
            <a:lvl7pPr marL="2743218" indent="0">
              <a:buNone/>
              <a:defRPr sz="1633" b="1"/>
            </a:lvl7pPr>
            <a:lvl8pPr marL="3200421" indent="0">
              <a:buNone/>
              <a:defRPr sz="1633" b="1"/>
            </a:lvl8pPr>
            <a:lvl9pPr marL="3657624" indent="0">
              <a:buNone/>
              <a:defRPr sz="1633" b="1"/>
            </a:lvl9pPr>
            <a:extLst/>
          </a:lstStyle>
          <a:p>
            <a:pPr lvl="0"/>
            <a:r>
              <a:rPr lang="fr-FR" smtClean="0"/>
              <a:t>Cliquez pour modifier les styles du texte du masque</a:t>
            </a:r>
          </a:p>
        </p:txBody>
      </p:sp>
      <p:sp>
        <p:nvSpPr>
          <p:cNvPr id="6" name="Espace réservé du contenu 5"/>
          <p:cNvSpPr>
            <a:spLocks noGrp="1"/>
          </p:cNvSpPr>
          <p:nvPr>
            <p:ph sz="quarter" idx="4"/>
          </p:nvPr>
        </p:nvSpPr>
        <p:spPr>
          <a:xfrm>
            <a:off x="6193367" y="2449513"/>
            <a:ext cx="5389033" cy="3951288"/>
          </a:xfrm>
        </p:spPr>
        <p:txBody>
          <a:bodyPr/>
          <a:lstStyle>
            <a:lvl1pPr>
              <a:defRPr sz="2359"/>
            </a:lvl1pPr>
            <a:lvl2pPr>
              <a:defRPr sz="1996"/>
            </a:lvl2pPr>
            <a:lvl3pPr>
              <a:defRPr sz="1814"/>
            </a:lvl3pPr>
            <a:lvl4pPr>
              <a:defRPr sz="1633"/>
            </a:lvl4pPr>
            <a:lvl5pPr>
              <a:defRPr sz="1633"/>
            </a:lvl5pPr>
            <a:lvl6pPr>
              <a:defRPr sz="1633"/>
            </a:lvl6pPr>
            <a:lvl7pPr>
              <a:defRPr sz="1633"/>
            </a:lvl7pPr>
            <a:lvl8pPr>
              <a:defRPr sz="1633"/>
            </a:lvl8pPr>
            <a:lvl9pPr>
              <a:defRPr sz="1633"/>
            </a:lvl9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Espace réservé de la date 6"/>
          <p:cNvSpPr>
            <a:spLocks noGrp="1"/>
          </p:cNvSpPr>
          <p:nvPr>
            <p:ph type="dt" sz="half" idx="10"/>
          </p:nvPr>
        </p:nvSpPr>
        <p:spPr/>
        <p:txBody>
          <a:bodyPr/>
          <a:lstStyle>
            <a:lvl1pPr>
              <a:defRPr/>
            </a:lvl1pPr>
          </a:lstStyle>
          <a:p>
            <a:pPr>
              <a:defRPr/>
            </a:pPr>
            <a:fld id="{8B927855-57A9-4B55-B13A-4AF39E140740}" type="datetimeFigureOut">
              <a:rPr lang="en-US">
                <a:solidFill>
                  <a:prstClr val="black">
                    <a:tint val="95000"/>
                  </a:prstClr>
                </a:solidFill>
              </a:rPr>
              <a:pPr>
                <a:defRPr/>
              </a:pPr>
              <a:t>6/21/2015</a:t>
            </a:fld>
            <a:endParaRPr lang="en-US">
              <a:solidFill>
                <a:prstClr val="black">
                  <a:tint val="95000"/>
                </a:prstClr>
              </a:solidFill>
            </a:endParaRPr>
          </a:p>
        </p:txBody>
      </p:sp>
      <p:sp>
        <p:nvSpPr>
          <p:cNvPr id="8" name="Espace réservé du pied de page 7"/>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Espace réservé du numéro de diapositive 8"/>
          <p:cNvSpPr>
            <a:spLocks noGrp="1"/>
          </p:cNvSpPr>
          <p:nvPr>
            <p:ph type="sldNum" sz="quarter" idx="12"/>
          </p:nvPr>
        </p:nvSpPr>
        <p:spPr/>
        <p:txBody>
          <a:bodyPr/>
          <a:lstStyle>
            <a:lvl1pPr>
              <a:defRPr/>
            </a:lvl1pPr>
          </a:lstStyle>
          <a:p>
            <a:fld id="{5254A965-7828-41C5-A334-844D50F4CEC1}" type="slidenum">
              <a:rPr lang="en-US"/>
              <a:pPr/>
              <a:t>‹#›</a:t>
            </a:fld>
            <a:endParaRPr lang="en-US"/>
          </a:p>
        </p:txBody>
      </p:sp>
    </p:spTree>
    <p:extLst>
      <p:ext uri="{BB962C8B-B14F-4D97-AF65-F5344CB8AC3E}">
        <p14:creationId xmlns:p14="http://schemas.microsoft.com/office/powerpoint/2010/main" xmlns="" val="152952521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lang="fr-FR" smtClean="0"/>
              <a:t>Cliquez pour modifier le style du titre</a:t>
            </a:r>
            <a:endParaRPr lang="en-US"/>
          </a:p>
        </p:txBody>
      </p:sp>
      <p:sp>
        <p:nvSpPr>
          <p:cNvPr id="3" name="Espace réservé de la date 2"/>
          <p:cNvSpPr>
            <a:spLocks noGrp="1"/>
          </p:cNvSpPr>
          <p:nvPr>
            <p:ph type="dt" sz="half" idx="10"/>
          </p:nvPr>
        </p:nvSpPr>
        <p:spPr/>
        <p:txBody>
          <a:bodyPr/>
          <a:lstStyle>
            <a:lvl1pPr>
              <a:defRPr/>
            </a:lvl1pPr>
          </a:lstStyle>
          <a:p>
            <a:pPr>
              <a:defRPr/>
            </a:pPr>
            <a:fld id="{B8B291FB-3D18-4206-8CBF-67C48FCBA51A}" type="datetimeFigureOut">
              <a:rPr lang="en-US">
                <a:solidFill>
                  <a:prstClr val="black">
                    <a:tint val="95000"/>
                  </a:prstClr>
                </a:solidFill>
              </a:rPr>
              <a:pPr>
                <a:defRPr/>
              </a:pPr>
              <a:t>6/21/2015</a:t>
            </a:fld>
            <a:endParaRPr lang="en-US">
              <a:solidFill>
                <a:prstClr val="black">
                  <a:tint val="95000"/>
                </a:prstClr>
              </a:solidFill>
            </a:endParaRPr>
          </a:p>
        </p:txBody>
      </p:sp>
      <p:sp>
        <p:nvSpPr>
          <p:cNvPr id="4" name="Espace réservé du pied de page 3"/>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5" name="Espace réservé du numéro de diapositive 4"/>
          <p:cNvSpPr>
            <a:spLocks noGrp="1"/>
          </p:cNvSpPr>
          <p:nvPr>
            <p:ph type="sldNum" sz="quarter" idx="12"/>
          </p:nvPr>
        </p:nvSpPr>
        <p:spPr/>
        <p:txBody>
          <a:bodyPr/>
          <a:lstStyle>
            <a:lvl1pPr>
              <a:defRPr/>
            </a:lvl1pPr>
          </a:lstStyle>
          <a:p>
            <a:fld id="{C6C5E172-EC57-4CC4-958A-740CE7688D2E}" type="slidenum">
              <a:rPr lang="en-US"/>
              <a:pPr/>
              <a:t>‹#›</a:t>
            </a:fld>
            <a:endParaRPr lang="en-US"/>
          </a:p>
        </p:txBody>
      </p:sp>
    </p:spTree>
    <p:extLst>
      <p:ext uri="{BB962C8B-B14F-4D97-AF65-F5344CB8AC3E}">
        <p14:creationId xmlns:p14="http://schemas.microsoft.com/office/powerpoint/2010/main" xmlns="" val="3504417094"/>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conținut 2"/>
          <p:cNvSpPr>
            <a:spLocks noGrp="1"/>
          </p:cNvSpPr>
          <p:nvPr>
            <p:ph sz="half" idx="1"/>
          </p:nvPr>
        </p:nvSpPr>
        <p:spPr>
          <a:xfrm>
            <a:off x="838200" y="1825625"/>
            <a:ext cx="5181600" cy="4351338"/>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conținut 3"/>
          <p:cNvSpPr>
            <a:spLocks noGrp="1"/>
          </p:cNvSpPr>
          <p:nvPr>
            <p:ph sz="half" idx="2"/>
          </p:nvPr>
        </p:nvSpPr>
        <p:spPr>
          <a:xfrm>
            <a:off x="6172200" y="1825625"/>
            <a:ext cx="5181600" cy="4351338"/>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5" name="Substituent dată 4"/>
          <p:cNvSpPr>
            <a:spLocks noGrp="1"/>
          </p:cNvSpPr>
          <p:nvPr>
            <p:ph type="dt" sz="half" idx="10"/>
          </p:nvPr>
        </p:nvSpPr>
        <p:spPr/>
        <p:txBody>
          <a:bodyPr/>
          <a:lstStyle/>
          <a:p>
            <a:fld id="{31E1BD83-1DCA-4DE8-B11D-04880D3333BD}" type="datetimeFigureOut">
              <a:rPr lang="ro-RO" smtClean="0"/>
              <a:pPr/>
              <a:t>21.06.2015</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A1D664C7-D308-4A29-BEB0-B23448019C50}" type="slidenum">
              <a:rPr lang="ro-RO" smtClean="0"/>
              <a:pPr/>
              <a:t>‹#›</a:t>
            </a:fld>
            <a:endParaRPr lang="ro-RO"/>
          </a:p>
        </p:txBody>
      </p:sp>
    </p:spTree>
    <p:extLst>
      <p:ext uri="{BB962C8B-B14F-4D97-AF65-F5344CB8AC3E}">
        <p14:creationId xmlns:p14="http://schemas.microsoft.com/office/powerpoint/2010/main" xmlns="" val="368984829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58BA6AAC-17A6-419B-8D60-BE895299BDC5}" type="datetimeFigureOut">
              <a:rPr lang="en-US">
                <a:solidFill>
                  <a:prstClr val="black">
                    <a:tint val="95000"/>
                  </a:prstClr>
                </a:solidFill>
              </a:rPr>
              <a:pPr>
                <a:defRPr/>
              </a:pPr>
              <a:t>6/21/2015</a:t>
            </a:fld>
            <a:endParaRPr lang="en-US">
              <a:solidFill>
                <a:prstClr val="black">
                  <a:tint val="95000"/>
                </a:prstClr>
              </a:solidFill>
            </a:endParaRPr>
          </a:p>
        </p:txBody>
      </p:sp>
      <p:sp>
        <p:nvSpPr>
          <p:cNvPr id="3" name="Espace réservé du pied de page 2"/>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4" name="Espace réservé du numéro de diapositive 3"/>
          <p:cNvSpPr>
            <a:spLocks noGrp="1"/>
          </p:cNvSpPr>
          <p:nvPr>
            <p:ph type="sldNum" sz="quarter" idx="12"/>
          </p:nvPr>
        </p:nvSpPr>
        <p:spPr/>
        <p:txBody>
          <a:bodyPr/>
          <a:lstStyle>
            <a:lvl1pPr>
              <a:defRPr/>
            </a:lvl1pPr>
          </a:lstStyle>
          <a:p>
            <a:fld id="{E22BA6EB-1651-4BEF-9F19-9D470661F03B}" type="slidenum">
              <a:rPr lang="en-US"/>
              <a:pPr/>
              <a:t>‹#›</a:t>
            </a:fld>
            <a:endParaRPr lang="en-US"/>
          </a:p>
        </p:txBody>
      </p:sp>
    </p:spTree>
    <p:extLst>
      <p:ext uri="{BB962C8B-B14F-4D97-AF65-F5344CB8AC3E}">
        <p14:creationId xmlns:p14="http://schemas.microsoft.com/office/powerpoint/2010/main" xmlns="" val="3084425864"/>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5" name="Rectangle 8"/>
          <p:cNvSpPr/>
          <p:nvPr/>
        </p:nvSpPr>
        <p:spPr bwMode="invGray">
          <a:xfrm>
            <a:off x="3807361" y="0"/>
            <a:ext cx="61440" cy="1454553"/>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6" name="Rectangle 10"/>
          <p:cNvSpPr/>
          <p:nvPr/>
        </p:nvSpPr>
        <p:spPr bwMode="invGray">
          <a:xfrm>
            <a:off x="3807361" y="0"/>
            <a:ext cx="61440" cy="1454553"/>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2" name="Titre 1"/>
          <p:cNvSpPr>
            <a:spLocks noGrp="1"/>
          </p:cNvSpPr>
          <p:nvPr>
            <p:ph type="title"/>
          </p:nvPr>
        </p:nvSpPr>
        <p:spPr>
          <a:xfrm>
            <a:off x="223784" y="152400"/>
            <a:ext cx="3364993" cy="978408"/>
          </a:xfrm>
        </p:spPr>
        <p:txBody>
          <a:bodyPr lIns="80635" bIns="0" anchor="b">
            <a:sp3d prstMaterial="matte"/>
          </a:bodyPr>
          <a:lstStyle>
            <a:lvl1pPr algn="l">
              <a:defRPr sz="1996" b="0"/>
            </a:lvl1pPr>
            <a:extLst/>
          </a:lstStyle>
          <a:p>
            <a:r>
              <a:rPr lang="fr-FR" smtClean="0"/>
              <a:t>Cliquez pour modifier le style du titre</a:t>
            </a:r>
            <a:endParaRPr lang="en-US"/>
          </a:p>
        </p:txBody>
      </p:sp>
      <p:sp>
        <p:nvSpPr>
          <p:cNvPr id="3" name="Espace réservé du contenu 2"/>
          <p:cNvSpPr>
            <a:spLocks noGrp="1"/>
          </p:cNvSpPr>
          <p:nvPr>
            <p:ph idx="1"/>
          </p:nvPr>
        </p:nvSpPr>
        <p:spPr>
          <a:xfrm>
            <a:off x="4025836" y="1743133"/>
            <a:ext cx="7894189" cy="4558885"/>
          </a:xfrm>
        </p:spPr>
        <p:txBody>
          <a:bodyPr/>
          <a:lstStyle>
            <a:lvl1pPr>
              <a:defRPr sz="3175"/>
            </a:lvl1pPr>
            <a:lvl2pPr>
              <a:defRPr sz="2812"/>
            </a:lvl2pPr>
            <a:lvl3pPr>
              <a:defRPr sz="2359"/>
            </a:lvl3pPr>
            <a:lvl4pPr>
              <a:defRPr sz="1996"/>
            </a:lvl4pPr>
            <a:lvl5pPr>
              <a:defRPr sz="1996"/>
            </a:lvl5pPr>
            <a:lvl6pPr>
              <a:defRPr sz="1996"/>
            </a:lvl6pPr>
            <a:lvl7pPr>
              <a:defRPr sz="1996"/>
            </a:lvl7pPr>
            <a:lvl8pPr>
              <a:defRPr sz="1996"/>
            </a:lvl8pPr>
            <a:lvl9pPr>
              <a:defRPr sz="1996"/>
            </a:lvl9pPr>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223785" y="1730019"/>
            <a:ext cx="3291840" cy="4572000"/>
          </a:xfrm>
        </p:spPr>
        <p:txBody>
          <a:bodyPr/>
          <a:lstStyle>
            <a:lvl1pPr marL="0" indent="0">
              <a:buNone/>
              <a:defRPr sz="1361"/>
            </a:lvl1pPr>
            <a:lvl2pPr marL="457203" indent="0">
              <a:buNone/>
              <a:defRPr sz="1179"/>
            </a:lvl2pPr>
            <a:lvl3pPr marL="914406" indent="0">
              <a:buNone/>
              <a:defRPr sz="998"/>
            </a:lvl3pPr>
            <a:lvl4pPr marL="1371609" indent="0">
              <a:buNone/>
              <a:defRPr sz="907"/>
            </a:lvl4pPr>
            <a:lvl5pPr marL="1828812" indent="0">
              <a:buNone/>
              <a:defRPr sz="907"/>
            </a:lvl5pPr>
            <a:lvl6pPr marL="2286015" indent="0">
              <a:buNone/>
              <a:defRPr sz="907"/>
            </a:lvl6pPr>
            <a:lvl7pPr marL="2743218" indent="0">
              <a:buNone/>
              <a:defRPr sz="907"/>
            </a:lvl7pPr>
            <a:lvl8pPr marL="3200421" indent="0">
              <a:buNone/>
              <a:defRPr sz="907"/>
            </a:lvl8pPr>
            <a:lvl9pPr marL="3657624" indent="0">
              <a:buNone/>
              <a:defRPr sz="907"/>
            </a:lvl9pPr>
            <a:extLst/>
          </a:lstStyle>
          <a:p>
            <a:pPr lvl="0"/>
            <a:r>
              <a:rPr lang="fr-FR" smtClean="0"/>
              <a:t>Cliquez pour modifier les styles du texte du masque</a:t>
            </a:r>
          </a:p>
        </p:txBody>
      </p:sp>
      <p:sp>
        <p:nvSpPr>
          <p:cNvPr id="7" name="Espace réservé de la date 4"/>
          <p:cNvSpPr>
            <a:spLocks noGrp="1"/>
          </p:cNvSpPr>
          <p:nvPr>
            <p:ph type="dt" sz="half" idx="10"/>
          </p:nvPr>
        </p:nvSpPr>
        <p:spPr/>
        <p:txBody>
          <a:bodyPr/>
          <a:lstStyle>
            <a:lvl1pPr>
              <a:defRPr/>
            </a:lvl1pPr>
          </a:lstStyle>
          <a:p>
            <a:pPr>
              <a:defRPr/>
            </a:pPr>
            <a:fld id="{3C359BDF-EEC3-45CB-BF22-4F4ED87CA1F4}" type="datetimeFigureOut">
              <a:rPr lang="en-US">
                <a:solidFill>
                  <a:prstClr val="black">
                    <a:tint val="95000"/>
                  </a:prstClr>
                </a:solidFill>
              </a:rPr>
              <a:pPr>
                <a:defRPr/>
              </a:pPr>
              <a:t>6/21/2015</a:t>
            </a:fld>
            <a:endParaRPr lang="en-US">
              <a:solidFill>
                <a:prstClr val="black">
                  <a:tint val="95000"/>
                </a:prstClr>
              </a:solidFill>
            </a:endParaRPr>
          </a:p>
        </p:txBody>
      </p:sp>
      <p:sp>
        <p:nvSpPr>
          <p:cNvPr id="8" name="Espace réservé du pied de page 5"/>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9" name="Espace réservé du numéro de diapositive 6"/>
          <p:cNvSpPr>
            <a:spLocks noGrp="1"/>
          </p:cNvSpPr>
          <p:nvPr>
            <p:ph type="sldNum" sz="quarter" idx="12"/>
          </p:nvPr>
        </p:nvSpPr>
        <p:spPr/>
        <p:txBody>
          <a:bodyPr/>
          <a:lstStyle>
            <a:lvl1pPr>
              <a:defRPr/>
            </a:lvl1pPr>
          </a:lstStyle>
          <a:p>
            <a:fld id="{EC904452-FDC7-4FCD-94B6-8CBA92B7450F}" type="slidenum">
              <a:rPr lang="en-US"/>
              <a:pPr/>
              <a:t>‹#›</a:t>
            </a:fld>
            <a:endParaRPr lang="en-US"/>
          </a:p>
        </p:txBody>
      </p:sp>
    </p:spTree>
    <p:extLst>
      <p:ext uri="{BB962C8B-B14F-4D97-AF65-F5344CB8AC3E}">
        <p14:creationId xmlns:p14="http://schemas.microsoft.com/office/powerpoint/2010/main" xmlns="" val="261202144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 avec légende">
    <p:bg>
      <p:bgRef idx="1001">
        <a:schemeClr val="bg2"/>
      </p:bgRef>
    </p:bg>
    <p:spTree>
      <p:nvGrpSpPr>
        <p:cNvPr id="1" name=""/>
        <p:cNvGrpSpPr/>
        <p:nvPr/>
      </p:nvGrpSpPr>
      <p:grpSpPr>
        <a:xfrm>
          <a:off x="0" y="0"/>
          <a:ext cx="0" cy="0"/>
          <a:chOff x="0" y="0"/>
          <a:chExt cx="0" cy="0"/>
        </a:xfrm>
      </p:grpSpPr>
      <p:sp>
        <p:nvSpPr>
          <p:cNvPr id="5" name="Rectangle 8"/>
          <p:cNvSpPr/>
          <p:nvPr/>
        </p:nvSpPr>
        <p:spPr>
          <a:xfrm>
            <a:off x="3807361" y="0"/>
            <a:ext cx="6144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6" name="Rectangle 10"/>
          <p:cNvSpPr/>
          <p:nvPr/>
        </p:nvSpPr>
        <p:spPr bwMode="invGray">
          <a:xfrm>
            <a:off x="3807361" y="0"/>
            <a:ext cx="61440" cy="6858000"/>
          </a:xfrm>
          <a:prstGeom prst="rect">
            <a:avLst/>
          </a:prstGeom>
          <a:solidFill>
            <a:srgbClr val="FFFFFF"/>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2" name="Titre 1"/>
          <p:cNvSpPr>
            <a:spLocks noGrp="1"/>
          </p:cNvSpPr>
          <p:nvPr>
            <p:ph type="title"/>
          </p:nvPr>
        </p:nvSpPr>
        <p:spPr>
          <a:xfrm>
            <a:off x="219456" y="155448"/>
            <a:ext cx="3366867" cy="978408"/>
          </a:xfrm>
        </p:spPr>
        <p:txBody>
          <a:bodyPr lIns="80635" bIns="0" anchor="b">
            <a:sp3d prstMaterial="matte"/>
          </a:bodyPr>
          <a:lstStyle>
            <a:lvl1pPr algn="l">
              <a:defRPr sz="1996" b="0"/>
            </a:lvl1pPr>
            <a:extLst/>
          </a:lstStyle>
          <a:p>
            <a:r>
              <a:rPr lang="fr-FR" smtClean="0"/>
              <a:t>Cliquez pour modifier le style du titre</a:t>
            </a:r>
            <a:endParaRPr lang="en-US"/>
          </a:p>
        </p:txBody>
      </p:sp>
      <p:sp>
        <p:nvSpPr>
          <p:cNvPr id="3" name="Espace réservé pour une image  2"/>
          <p:cNvSpPr>
            <a:spLocks noGrp="1"/>
          </p:cNvSpPr>
          <p:nvPr>
            <p:ph type="pic" idx="1"/>
          </p:nvPr>
        </p:nvSpPr>
        <p:spPr>
          <a:xfrm>
            <a:off x="3871742" y="1484809"/>
            <a:ext cx="8329862" cy="5373192"/>
          </a:xfrm>
          <a:solidFill>
            <a:schemeClr val="bg2">
              <a:shade val="75000"/>
            </a:schemeClr>
          </a:solidFill>
        </p:spPr>
        <p:txBody>
          <a:bodyPr rtlCol="0">
            <a:normAutofit/>
          </a:bodyPr>
          <a:lstStyle>
            <a:lvl1pPr marL="0" indent="0">
              <a:buNone/>
              <a:defRPr sz="3175"/>
            </a:lvl1pPr>
            <a:lvl2pPr marL="457203" indent="0">
              <a:buNone/>
              <a:defRPr sz="2812"/>
            </a:lvl2pPr>
            <a:lvl3pPr marL="914406" indent="0">
              <a:buNone/>
              <a:defRPr sz="2359"/>
            </a:lvl3pPr>
            <a:lvl4pPr marL="1371609" indent="0">
              <a:buNone/>
              <a:defRPr sz="1996"/>
            </a:lvl4pPr>
            <a:lvl5pPr marL="1828812" indent="0">
              <a:buNone/>
              <a:defRPr sz="1996"/>
            </a:lvl5pPr>
            <a:lvl6pPr marL="2286015" indent="0">
              <a:buNone/>
              <a:defRPr sz="1996"/>
            </a:lvl6pPr>
            <a:lvl7pPr marL="2743218" indent="0">
              <a:buNone/>
              <a:defRPr sz="1996"/>
            </a:lvl7pPr>
            <a:lvl8pPr marL="3200421" indent="0">
              <a:buNone/>
              <a:defRPr sz="1996"/>
            </a:lvl8pPr>
            <a:lvl9pPr marL="3657624" indent="0">
              <a:buNone/>
              <a:defRPr sz="1996"/>
            </a:lvl9pPr>
            <a:extLst/>
          </a:lstStyle>
          <a:p>
            <a:pPr lvl="0"/>
            <a:r>
              <a:rPr lang="fr-FR" noProof="0" smtClean="0"/>
              <a:t>Cliquez sur l'icône pour ajouter une image</a:t>
            </a:r>
            <a:endParaRPr lang="en-US" noProof="0" dirty="0"/>
          </a:p>
        </p:txBody>
      </p:sp>
      <p:sp>
        <p:nvSpPr>
          <p:cNvPr id="4" name="Espace réservé du texte 3"/>
          <p:cNvSpPr>
            <a:spLocks noGrp="1"/>
          </p:cNvSpPr>
          <p:nvPr>
            <p:ph type="body" sz="half" idx="2"/>
          </p:nvPr>
        </p:nvSpPr>
        <p:spPr>
          <a:xfrm>
            <a:off x="219456" y="1728216"/>
            <a:ext cx="3291840" cy="4572000"/>
          </a:xfrm>
        </p:spPr>
        <p:txBody>
          <a:bodyPr/>
          <a:lstStyle>
            <a:lvl1pPr marL="0" indent="0">
              <a:buNone/>
              <a:defRPr sz="1361"/>
            </a:lvl1pPr>
            <a:lvl2pPr marL="457203" indent="0">
              <a:buNone/>
              <a:defRPr sz="1179"/>
            </a:lvl2pPr>
            <a:lvl3pPr marL="914406" indent="0">
              <a:buNone/>
              <a:defRPr sz="998"/>
            </a:lvl3pPr>
            <a:lvl4pPr marL="1371609" indent="0">
              <a:buNone/>
              <a:defRPr sz="907"/>
            </a:lvl4pPr>
            <a:lvl5pPr marL="1828812" indent="0">
              <a:buNone/>
              <a:defRPr sz="907"/>
            </a:lvl5pPr>
            <a:lvl6pPr marL="2286015" indent="0">
              <a:buNone/>
              <a:defRPr sz="907"/>
            </a:lvl6pPr>
            <a:lvl7pPr marL="2743218" indent="0">
              <a:buNone/>
              <a:defRPr sz="907"/>
            </a:lvl7pPr>
            <a:lvl8pPr marL="3200421" indent="0">
              <a:buNone/>
              <a:defRPr sz="907"/>
            </a:lvl8pPr>
            <a:lvl9pPr marL="3657624" indent="0">
              <a:buNone/>
              <a:defRPr sz="907"/>
            </a:lvl9pPr>
            <a:extLst/>
          </a:lstStyle>
          <a:p>
            <a:pPr lvl="0"/>
            <a:r>
              <a:rPr lang="fr-FR" smtClean="0"/>
              <a:t>Cliquez pour modifier les styles du texte du masque</a:t>
            </a:r>
          </a:p>
        </p:txBody>
      </p:sp>
      <p:sp>
        <p:nvSpPr>
          <p:cNvPr id="7" name="Espace réservé de la date 4"/>
          <p:cNvSpPr>
            <a:spLocks noGrp="1"/>
          </p:cNvSpPr>
          <p:nvPr>
            <p:ph type="dt" sz="half" idx="10"/>
          </p:nvPr>
        </p:nvSpPr>
        <p:spPr>
          <a:xfrm>
            <a:off x="218880" y="1170843"/>
            <a:ext cx="3365761" cy="200181"/>
          </a:xfrm>
        </p:spPr>
        <p:txBody>
          <a:bodyPr/>
          <a:lstStyle>
            <a:lvl1pPr>
              <a:defRPr/>
            </a:lvl1pPr>
          </a:lstStyle>
          <a:p>
            <a:pPr>
              <a:defRPr/>
            </a:pPr>
            <a:fld id="{A4905822-0FC6-4F4A-9A80-04AE43F0321B}" type="datetimeFigureOut">
              <a:rPr lang="en-US">
                <a:solidFill>
                  <a:prstClr val="black">
                    <a:tint val="95000"/>
                  </a:prstClr>
                </a:solidFill>
              </a:rPr>
              <a:pPr>
                <a:defRPr/>
              </a:pPr>
              <a:t>6/21/2015</a:t>
            </a:fld>
            <a:endParaRPr lang="en-US">
              <a:solidFill>
                <a:prstClr val="black">
                  <a:tint val="95000"/>
                </a:prstClr>
              </a:solidFill>
            </a:endParaRPr>
          </a:p>
        </p:txBody>
      </p:sp>
      <p:sp>
        <p:nvSpPr>
          <p:cNvPr id="8" name="Espace réservé du pied de page 5"/>
          <p:cNvSpPr>
            <a:spLocks noGrp="1"/>
          </p:cNvSpPr>
          <p:nvPr>
            <p:ph type="ftr" sz="quarter" idx="11"/>
          </p:nvPr>
        </p:nvSpPr>
        <p:spPr>
          <a:xfrm>
            <a:off x="4047360" y="1170843"/>
            <a:ext cx="6925441" cy="200181"/>
          </a:xfrm>
        </p:spPr>
        <p:txBody>
          <a:bodyPr/>
          <a:lstStyle>
            <a:lvl1pPr>
              <a:defRPr>
                <a:solidFill>
                  <a:schemeClr val="bg1">
                    <a:shade val="50000"/>
                  </a:schemeClr>
                </a:solidFill>
              </a:defRPr>
            </a:lvl1pPr>
          </a:lstStyle>
          <a:p>
            <a:pPr>
              <a:defRPr/>
            </a:pPr>
            <a:endParaRPr lang="en-US">
              <a:solidFill>
                <a:prstClr val="white">
                  <a:shade val="50000"/>
                </a:prstClr>
              </a:solidFill>
            </a:endParaRPr>
          </a:p>
        </p:txBody>
      </p:sp>
      <p:sp>
        <p:nvSpPr>
          <p:cNvPr id="9" name="Espace réservé du numéro de diapositive 6"/>
          <p:cNvSpPr>
            <a:spLocks noGrp="1"/>
          </p:cNvSpPr>
          <p:nvPr>
            <p:ph type="sldNum" sz="quarter" idx="12"/>
          </p:nvPr>
        </p:nvSpPr>
        <p:spPr>
          <a:xfrm>
            <a:off x="11118721" y="1170843"/>
            <a:ext cx="979200" cy="200181"/>
          </a:xfrm>
        </p:spPr>
        <p:txBody>
          <a:bodyPr/>
          <a:lstStyle>
            <a:lvl1pPr>
              <a:defRPr/>
            </a:lvl1pPr>
          </a:lstStyle>
          <a:p>
            <a:fld id="{02077EC0-0695-466C-B335-08EFE2CD4824}" type="slidenum">
              <a:rPr lang="en-US"/>
              <a:pPr/>
              <a:t>‹#›</a:t>
            </a:fld>
            <a:endParaRPr lang="en-US"/>
          </a:p>
        </p:txBody>
      </p:sp>
    </p:spTree>
    <p:extLst>
      <p:ext uri="{BB962C8B-B14F-4D97-AF65-F5344CB8AC3E}">
        <p14:creationId xmlns:p14="http://schemas.microsoft.com/office/powerpoint/2010/main" xmlns="" val="30071643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extLst/>
          </a:lstStyle>
          <a:p>
            <a:r>
              <a:rPr lang="fr-FR" smtClean="0"/>
              <a:t>Cliquez pour modifier le style du titre</a:t>
            </a:r>
            <a:endParaRPr lang="en-US"/>
          </a:p>
        </p:txBody>
      </p:sp>
      <p:sp>
        <p:nvSpPr>
          <p:cNvPr id="3" name="Espace réservé du texte vertical 2"/>
          <p:cNvSpPr>
            <a:spLocks noGrp="1"/>
          </p:cNvSpPr>
          <p:nvPr>
            <p:ph type="body" orient="vert" idx="1"/>
          </p:nvPr>
        </p:nvSpPr>
        <p:spPr/>
        <p:txBody>
          <a:bodyPr vert="eaVert"/>
          <a:lstStyle>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e la date 3"/>
          <p:cNvSpPr>
            <a:spLocks noGrp="1"/>
          </p:cNvSpPr>
          <p:nvPr>
            <p:ph type="dt" sz="half" idx="10"/>
          </p:nvPr>
        </p:nvSpPr>
        <p:spPr/>
        <p:txBody>
          <a:bodyPr/>
          <a:lstStyle>
            <a:lvl1pPr>
              <a:defRPr/>
            </a:lvl1pPr>
          </a:lstStyle>
          <a:p>
            <a:pPr>
              <a:defRPr/>
            </a:pPr>
            <a:fld id="{E2CF51AF-1EC3-47C2-B357-3A223C4F52DB}" type="datetimeFigureOut">
              <a:rPr lang="en-US">
                <a:solidFill>
                  <a:prstClr val="black">
                    <a:tint val="95000"/>
                  </a:prstClr>
                </a:solidFill>
              </a:rPr>
              <a:pPr>
                <a:defRPr/>
              </a:pPr>
              <a:t>6/21/2015</a:t>
            </a:fld>
            <a:endParaRPr lang="en-US">
              <a:solidFill>
                <a:prstClr val="black">
                  <a:tint val="9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en-US">
              <a:solidFill>
                <a:prstClr val="black">
                  <a:tint val="9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fld id="{AD08A482-6F90-4D37-9EE7-CE882A720991}" type="slidenum">
              <a:rPr lang="en-US"/>
              <a:pPr/>
              <a:t>‹#›</a:t>
            </a:fld>
            <a:endParaRPr lang="en-US"/>
          </a:p>
        </p:txBody>
      </p:sp>
    </p:spTree>
    <p:extLst>
      <p:ext uri="{BB962C8B-B14F-4D97-AF65-F5344CB8AC3E}">
        <p14:creationId xmlns:p14="http://schemas.microsoft.com/office/powerpoint/2010/main" xmlns="" val="418383498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4" name="Rectangle 8"/>
          <p:cNvSpPr/>
          <p:nvPr/>
        </p:nvSpPr>
        <p:spPr bwMode="invGray">
          <a:xfrm>
            <a:off x="8799361" y="0"/>
            <a:ext cx="59519" cy="6858000"/>
          </a:xfrm>
          <a:prstGeom prst="rect">
            <a:avLst/>
          </a:prstGeom>
          <a:solidFill>
            <a:srgbClr val="FFFFFF"/>
          </a:solidFill>
          <a:ln w="48000" cap="flat" cmpd="thickThin" algn="ctr">
            <a:noFill/>
            <a:prstDash val="solid"/>
          </a:ln>
          <a:effectLst>
            <a:outerShdw blurRad="31750" dist="10160" dir="108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5" name="Rectangle 10"/>
          <p:cNvSpPr/>
          <p:nvPr/>
        </p:nvSpPr>
        <p:spPr bwMode="ltGray">
          <a:xfrm>
            <a:off x="8862720" y="0"/>
            <a:ext cx="3354241" cy="6858000"/>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2" name="Titre vertical 1"/>
          <p:cNvSpPr>
            <a:spLocks noGrp="1"/>
          </p:cNvSpPr>
          <p:nvPr>
            <p:ph type="title" orient="vert"/>
          </p:nvPr>
        </p:nvSpPr>
        <p:spPr>
          <a:xfrm>
            <a:off x="9042400" y="274641"/>
            <a:ext cx="2540000" cy="5851525"/>
          </a:xfrm>
        </p:spPr>
        <p:txBody>
          <a:bodyPr vert="eaVert"/>
          <a:lstStyle>
            <a:extLst/>
          </a:lstStyle>
          <a:p>
            <a:r>
              <a:rPr lang="fr-FR" smtClean="0"/>
              <a:t>Cliquez pour modifier le style du titre</a:t>
            </a:r>
            <a:endParaRPr lang="en-US"/>
          </a:p>
        </p:txBody>
      </p:sp>
      <p:sp>
        <p:nvSpPr>
          <p:cNvPr id="3" name="Espace réservé du texte vertical 2"/>
          <p:cNvSpPr>
            <a:spLocks noGrp="1"/>
          </p:cNvSpPr>
          <p:nvPr>
            <p:ph type="body" orient="vert" idx="1"/>
          </p:nvPr>
        </p:nvSpPr>
        <p:spPr>
          <a:xfrm>
            <a:off x="609601" y="304801"/>
            <a:ext cx="8026399" cy="5851525"/>
          </a:xfrm>
        </p:spPr>
        <p:txBody>
          <a:bodyPr vert="eaVert"/>
          <a:lstStyle>
            <a:extLs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6" name="Espace réservé de la date 3"/>
          <p:cNvSpPr>
            <a:spLocks noGrp="1"/>
          </p:cNvSpPr>
          <p:nvPr>
            <p:ph type="dt" sz="half" idx="10"/>
          </p:nvPr>
        </p:nvSpPr>
        <p:spPr/>
        <p:txBody>
          <a:bodyPr/>
          <a:lstStyle>
            <a:lvl1pPr>
              <a:defRPr/>
            </a:lvl1pPr>
          </a:lstStyle>
          <a:p>
            <a:pPr>
              <a:defRPr/>
            </a:pPr>
            <a:fld id="{E659555F-7C73-49A1-A49A-AAE576C0A7D9}" type="datetimeFigureOut">
              <a:rPr lang="en-US">
                <a:solidFill>
                  <a:prstClr val="black">
                    <a:tint val="95000"/>
                  </a:prstClr>
                </a:solidFill>
              </a:rPr>
              <a:pPr>
                <a:defRPr/>
              </a:pPr>
              <a:t>6/21/2015</a:t>
            </a:fld>
            <a:endParaRPr lang="en-US">
              <a:solidFill>
                <a:prstClr val="black">
                  <a:tint val="95000"/>
                </a:prstClr>
              </a:solidFill>
            </a:endParaRPr>
          </a:p>
        </p:txBody>
      </p:sp>
      <p:sp>
        <p:nvSpPr>
          <p:cNvPr id="7" name="Espace réservé du pied de page 4"/>
          <p:cNvSpPr>
            <a:spLocks noGrp="1"/>
          </p:cNvSpPr>
          <p:nvPr>
            <p:ph type="ftr" sz="quarter" idx="11"/>
          </p:nvPr>
        </p:nvSpPr>
        <p:spPr>
          <a:xfrm>
            <a:off x="3521280" y="6376990"/>
            <a:ext cx="5114880" cy="365798"/>
          </a:xfrm>
        </p:spPr>
        <p:txBody>
          <a:bodyPr/>
          <a:lstStyle>
            <a:lvl1pPr>
              <a:defRPr/>
            </a:lvl1pPr>
          </a:lstStyle>
          <a:p>
            <a:pPr>
              <a:defRPr/>
            </a:pPr>
            <a:endParaRPr lang="en-US">
              <a:solidFill>
                <a:prstClr val="black">
                  <a:tint val="95000"/>
                </a:prstClr>
              </a:solidFill>
            </a:endParaRPr>
          </a:p>
        </p:txBody>
      </p:sp>
      <p:sp>
        <p:nvSpPr>
          <p:cNvPr id="8" name="Espace réservé du numéro de diapositive 5"/>
          <p:cNvSpPr>
            <a:spLocks noGrp="1"/>
          </p:cNvSpPr>
          <p:nvPr>
            <p:ph type="sldNum" sz="quarter" idx="12"/>
          </p:nvPr>
        </p:nvSpPr>
        <p:spPr/>
        <p:txBody>
          <a:bodyPr/>
          <a:lstStyle>
            <a:lvl1pPr>
              <a:defRPr/>
            </a:lvl1pPr>
          </a:lstStyle>
          <a:p>
            <a:fld id="{58C838D0-36FA-4842-8978-17FDF70569CE}" type="slidenum">
              <a:rPr lang="en-US"/>
              <a:pPr/>
              <a:t>‹#›</a:t>
            </a:fld>
            <a:endParaRPr lang="en-US"/>
          </a:p>
        </p:txBody>
      </p:sp>
    </p:spTree>
    <p:extLst>
      <p:ext uri="{BB962C8B-B14F-4D97-AF65-F5344CB8AC3E}">
        <p14:creationId xmlns:p14="http://schemas.microsoft.com/office/powerpoint/2010/main" xmlns="" val="1652553374"/>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p:cNvSpPr>
            <a:spLocks noGrp="1"/>
          </p:cNvSpPr>
          <p:nvPr>
            <p:ph type="ctrTitle"/>
          </p:nvPr>
        </p:nvSpPr>
        <p:spPr>
          <a:xfrm>
            <a:off x="914400" y="2130426"/>
            <a:ext cx="10363200" cy="1470025"/>
          </a:xfrm>
        </p:spPr>
        <p:txBody>
          <a:bodyPr/>
          <a:lstStyle/>
          <a:p>
            <a:r>
              <a:rPr lang="ro-RO" smtClean="0"/>
              <a:t>Clic pentru editare stil titlu</a:t>
            </a:r>
            <a:endParaRPr lang="ro-RO"/>
          </a:p>
        </p:txBody>
      </p:sp>
      <p:sp>
        <p:nvSpPr>
          <p:cNvPr id="3" name="Subtitlu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o-RO" smtClean="0"/>
              <a:t>Clic pentru a edita stilul de subtitlu</a:t>
            </a:r>
            <a:endParaRPr lang="ro-RO"/>
          </a:p>
        </p:txBody>
      </p:sp>
      <p:sp>
        <p:nvSpPr>
          <p:cNvPr id="4" name="Substituent dată 3"/>
          <p:cNvSpPr>
            <a:spLocks noGrp="1"/>
          </p:cNvSpPr>
          <p:nvPr>
            <p:ph type="dt" sz="half" idx="10"/>
          </p:nvPr>
        </p:nvSpPr>
        <p:spPr/>
        <p:txBody>
          <a:bodyPr/>
          <a:lstStyle>
            <a:lvl1pPr>
              <a:defRPr/>
            </a:lvl1pPr>
          </a:lstStyle>
          <a:p>
            <a:pPr>
              <a:defRPr/>
            </a:pPr>
            <a:fld id="{7F79EF0D-1A22-40F5-A7E9-DBEA3A020ED6}" type="datetimeFigureOut">
              <a:rPr lang="ro-RO">
                <a:solidFill>
                  <a:prstClr val="black">
                    <a:tint val="75000"/>
                  </a:prstClr>
                </a:solidFill>
              </a:rPr>
              <a:pPr>
                <a:defRPr/>
              </a:pPr>
              <a:t>21.06.2015</a:t>
            </a:fld>
            <a:endParaRPr lang="ro-RO">
              <a:solidFill>
                <a:prstClr val="black">
                  <a:tint val="75000"/>
                </a:prstClr>
              </a:solidFill>
            </a:endParaRPr>
          </a:p>
        </p:txBody>
      </p:sp>
      <p:sp>
        <p:nvSpPr>
          <p:cNvPr id="5"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ubstituent număr diapozitiv 5"/>
          <p:cNvSpPr>
            <a:spLocks noGrp="1"/>
          </p:cNvSpPr>
          <p:nvPr>
            <p:ph type="sldNum" sz="quarter" idx="12"/>
          </p:nvPr>
        </p:nvSpPr>
        <p:spPr/>
        <p:txBody>
          <a:bodyPr/>
          <a:lstStyle>
            <a:lvl1pPr>
              <a:defRPr/>
            </a:lvl1pPr>
          </a:lstStyle>
          <a:p>
            <a:fld id="{2B2BEF5C-480A-4084-B009-D312E79482C8}" type="slidenum">
              <a:rPr lang="ro-RO"/>
              <a:pPr/>
              <a:t>‹#›</a:t>
            </a:fld>
            <a:endParaRPr lang="ro-RO"/>
          </a:p>
        </p:txBody>
      </p:sp>
    </p:spTree>
    <p:extLst>
      <p:ext uri="{BB962C8B-B14F-4D97-AF65-F5344CB8AC3E}">
        <p14:creationId xmlns:p14="http://schemas.microsoft.com/office/powerpoint/2010/main" xmlns="" val="1725835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conținut 2"/>
          <p:cNvSpPr>
            <a:spLocks noGrp="1"/>
          </p:cNvSpPr>
          <p:nvPr>
            <p:ph idx="1"/>
          </p:nvPr>
        </p:nvSpPr>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lvl1pPr>
              <a:defRPr/>
            </a:lvl1pPr>
          </a:lstStyle>
          <a:p>
            <a:pPr>
              <a:defRPr/>
            </a:pPr>
            <a:fld id="{332D27BA-7530-491F-AA57-D2801B6569B0}" type="datetimeFigureOut">
              <a:rPr lang="ro-RO">
                <a:solidFill>
                  <a:prstClr val="black">
                    <a:tint val="75000"/>
                  </a:prstClr>
                </a:solidFill>
              </a:rPr>
              <a:pPr>
                <a:defRPr/>
              </a:pPr>
              <a:t>21.06.2015</a:t>
            </a:fld>
            <a:endParaRPr lang="ro-RO">
              <a:solidFill>
                <a:prstClr val="black">
                  <a:tint val="75000"/>
                </a:prstClr>
              </a:solidFill>
            </a:endParaRPr>
          </a:p>
        </p:txBody>
      </p:sp>
      <p:sp>
        <p:nvSpPr>
          <p:cNvPr id="5"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ubstituent număr diapozitiv 5"/>
          <p:cNvSpPr>
            <a:spLocks noGrp="1"/>
          </p:cNvSpPr>
          <p:nvPr>
            <p:ph type="sldNum" sz="quarter" idx="12"/>
          </p:nvPr>
        </p:nvSpPr>
        <p:spPr/>
        <p:txBody>
          <a:bodyPr/>
          <a:lstStyle>
            <a:lvl1pPr>
              <a:defRPr/>
            </a:lvl1pPr>
          </a:lstStyle>
          <a:p>
            <a:fld id="{89A0511E-EF8D-4F48-8528-BABDD120CD9C}" type="slidenum">
              <a:rPr lang="ro-RO"/>
              <a:pPr/>
              <a:t>‹#›</a:t>
            </a:fld>
            <a:endParaRPr lang="ro-RO"/>
          </a:p>
        </p:txBody>
      </p:sp>
    </p:spTree>
    <p:extLst>
      <p:ext uri="{BB962C8B-B14F-4D97-AF65-F5344CB8AC3E}">
        <p14:creationId xmlns:p14="http://schemas.microsoft.com/office/powerpoint/2010/main" xmlns="" val="1515700665"/>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p:cNvSpPr>
            <a:spLocks noGrp="1"/>
          </p:cNvSpPr>
          <p:nvPr>
            <p:ph type="title"/>
          </p:nvPr>
        </p:nvSpPr>
        <p:spPr>
          <a:xfrm>
            <a:off x="963084" y="4406901"/>
            <a:ext cx="10363200" cy="1362075"/>
          </a:xfrm>
        </p:spPr>
        <p:txBody>
          <a:bodyPr anchor="t"/>
          <a:lstStyle>
            <a:lvl1pPr algn="l">
              <a:defRPr sz="4000" b="1" cap="all"/>
            </a:lvl1pPr>
          </a:lstStyle>
          <a:p>
            <a:r>
              <a:rPr lang="ro-RO" smtClean="0"/>
              <a:t>Clic pentru editare stil titlu</a:t>
            </a:r>
            <a:endParaRPr lang="ro-RO"/>
          </a:p>
        </p:txBody>
      </p:sp>
      <p:sp>
        <p:nvSpPr>
          <p:cNvPr id="3" name="Substituent text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o-RO" smtClean="0"/>
              <a:t>Clic pentru editare stiluri text Coordonator</a:t>
            </a:r>
          </a:p>
        </p:txBody>
      </p:sp>
      <p:sp>
        <p:nvSpPr>
          <p:cNvPr id="4" name="Substituent dată 3"/>
          <p:cNvSpPr>
            <a:spLocks noGrp="1"/>
          </p:cNvSpPr>
          <p:nvPr>
            <p:ph type="dt" sz="half" idx="10"/>
          </p:nvPr>
        </p:nvSpPr>
        <p:spPr/>
        <p:txBody>
          <a:bodyPr/>
          <a:lstStyle>
            <a:lvl1pPr>
              <a:defRPr/>
            </a:lvl1pPr>
          </a:lstStyle>
          <a:p>
            <a:pPr>
              <a:defRPr/>
            </a:pPr>
            <a:fld id="{11696D3F-BDD4-46F8-BD16-0E6397A12FD5}" type="datetimeFigureOut">
              <a:rPr lang="ro-RO">
                <a:solidFill>
                  <a:prstClr val="black">
                    <a:tint val="75000"/>
                  </a:prstClr>
                </a:solidFill>
              </a:rPr>
              <a:pPr>
                <a:defRPr/>
              </a:pPr>
              <a:t>21.06.2015</a:t>
            </a:fld>
            <a:endParaRPr lang="ro-RO">
              <a:solidFill>
                <a:prstClr val="black">
                  <a:tint val="75000"/>
                </a:prstClr>
              </a:solidFill>
            </a:endParaRPr>
          </a:p>
        </p:txBody>
      </p:sp>
      <p:sp>
        <p:nvSpPr>
          <p:cNvPr id="5"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ubstituent număr diapozitiv 5"/>
          <p:cNvSpPr>
            <a:spLocks noGrp="1"/>
          </p:cNvSpPr>
          <p:nvPr>
            <p:ph type="sldNum" sz="quarter" idx="12"/>
          </p:nvPr>
        </p:nvSpPr>
        <p:spPr/>
        <p:txBody>
          <a:bodyPr/>
          <a:lstStyle>
            <a:lvl1pPr>
              <a:defRPr/>
            </a:lvl1pPr>
          </a:lstStyle>
          <a:p>
            <a:fld id="{E5FED640-9461-4E79-987F-060F815CDD8C}" type="slidenum">
              <a:rPr lang="ro-RO"/>
              <a:pPr/>
              <a:t>‹#›</a:t>
            </a:fld>
            <a:endParaRPr lang="ro-RO"/>
          </a:p>
        </p:txBody>
      </p:sp>
    </p:spTree>
    <p:extLst>
      <p:ext uri="{BB962C8B-B14F-4D97-AF65-F5344CB8AC3E}">
        <p14:creationId xmlns:p14="http://schemas.microsoft.com/office/powerpoint/2010/main" xmlns="" val="289598972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conținut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conținut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5" name="Substituent dată 3"/>
          <p:cNvSpPr>
            <a:spLocks noGrp="1"/>
          </p:cNvSpPr>
          <p:nvPr>
            <p:ph type="dt" sz="half" idx="10"/>
          </p:nvPr>
        </p:nvSpPr>
        <p:spPr/>
        <p:txBody>
          <a:bodyPr/>
          <a:lstStyle>
            <a:lvl1pPr>
              <a:defRPr/>
            </a:lvl1pPr>
          </a:lstStyle>
          <a:p>
            <a:pPr>
              <a:defRPr/>
            </a:pPr>
            <a:fld id="{B33FE340-00FD-4914-AC1D-5FAD0732E55F}" type="datetimeFigureOut">
              <a:rPr lang="ro-RO">
                <a:solidFill>
                  <a:prstClr val="black">
                    <a:tint val="75000"/>
                  </a:prstClr>
                </a:solidFill>
              </a:rPr>
              <a:pPr>
                <a:defRPr/>
              </a:pPr>
              <a:t>21.06.2015</a:t>
            </a:fld>
            <a:endParaRPr lang="ro-RO">
              <a:solidFill>
                <a:prstClr val="black">
                  <a:tint val="75000"/>
                </a:prstClr>
              </a:solidFill>
            </a:endParaRPr>
          </a:p>
        </p:txBody>
      </p:sp>
      <p:sp>
        <p:nvSpPr>
          <p:cNvPr id="6"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7" name="Substituent număr diapozitiv 5"/>
          <p:cNvSpPr>
            <a:spLocks noGrp="1"/>
          </p:cNvSpPr>
          <p:nvPr>
            <p:ph type="sldNum" sz="quarter" idx="12"/>
          </p:nvPr>
        </p:nvSpPr>
        <p:spPr/>
        <p:txBody>
          <a:bodyPr/>
          <a:lstStyle>
            <a:lvl1pPr>
              <a:defRPr/>
            </a:lvl1pPr>
          </a:lstStyle>
          <a:p>
            <a:fld id="{6EE52A2C-0D47-427E-AA78-38111CAAF65B}" type="slidenum">
              <a:rPr lang="ro-RO"/>
              <a:pPr/>
              <a:t>‹#›</a:t>
            </a:fld>
            <a:endParaRPr lang="ro-RO"/>
          </a:p>
        </p:txBody>
      </p:sp>
    </p:spTree>
    <p:extLst>
      <p:ext uri="{BB962C8B-B14F-4D97-AF65-F5344CB8AC3E}">
        <p14:creationId xmlns:p14="http://schemas.microsoft.com/office/powerpoint/2010/main" xmlns="" val="393687059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lvl1pPr>
              <a:defRPr/>
            </a:lvl1pPr>
          </a:lstStyle>
          <a:p>
            <a:r>
              <a:rPr lang="ro-RO" smtClean="0"/>
              <a:t>Clic pentru editare stil titlu</a:t>
            </a:r>
            <a:endParaRPr lang="ro-RO"/>
          </a:p>
        </p:txBody>
      </p:sp>
      <p:sp>
        <p:nvSpPr>
          <p:cNvPr id="3" name="Substituent text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Substituent conținut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5" name="Substituent text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6" name="Substituent conținut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7" name="Substituent dată 3"/>
          <p:cNvSpPr>
            <a:spLocks noGrp="1"/>
          </p:cNvSpPr>
          <p:nvPr>
            <p:ph type="dt" sz="half" idx="10"/>
          </p:nvPr>
        </p:nvSpPr>
        <p:spPr/>
        <p:txBody>
          <a:bodyPr/>
          <a:lstStyle>
            <a:lvl1pPr>
              <a:defRPr/>
            </a:lvl1pPr>
          </a:lstStyle>
          <a:p>
            <a:pPr>
              <a:defRPr/>
            </a:pPr>
            <a:fld id="{F0D30910-402B-4674-A17B-F7287A4B2939}" type="datetimeFigureOut">
              <a:rPr lang="ro-RO">
                <a:solidFill>
                  <a:prstClr val="black">
                    <a:tint val="75000"/>
                  </a:prstClr>
                </a:solidFill>
              </a:rPr>
              <a:pPr>
                <a:defRPr/>
              </a:pPr>
              <a:t>21.06.2015</a:t>
            </a:fld>
            <a:endParaRPr lang="ro-RO">
              <a:solidFill>
                <a:prstClr val="black">
                  <a:tint val="75000"/>
                </a:prstClr>
              </a:solidFill>
            </a:endParaRPr>
          </a:p>
        </p:txBody>
      </p:sp>
      <p:sp>
        <p:nvSpPr>
          <p:cNvPr id="8"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9" name="Substituent număr diapozitiv 5"/>
          <p:cNvSpPr>
            <a:spLocks noGrp="1"/>
          </p:cNvSpPr>
          <p:nvPr>
            <p:ph type="sldNum" sz="quarter" idx="12"/>
          </p:nvPr>
        </p:nvSpPr>
        <p:spPr/>
        <p:txBody>
          <a:bodyPr/>
          <a:lstStyle>
            <a:lvl1pPr>
              <a:defRPr/>
            </a:lvl1pPr>
          </a:lstStyle>
          <a:p>
            <a:fld id="{DBACCC82-8B39-4C3E-A457-2C986110D84B}" type="slidenum">
              <a:rPr lang="ro-RO"/>
              <a:pPr/>
              <a:t>‹#›</a:t>
            </a:fld>
            <a:endParaRPr lang="ro-RO"/>
          </a:p>
        </p:txBody>
      </p:sp>
    </p:spTree>
    <p:extLst>
      <p:ext uri="{BB962C8B-B14F-4D97-AF65-F5344CB8AC3E}">
        <p14:creationId xmlns:p14="http://schemas.microsoft.com/office/powerpoint/2010/main" xmlns="" val="904175541"/>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p:cNvSpPr>
            <a:spLocks noGrp="1"/>
          </p:cNvSpPr>
          <p:nvPr>
            <p:ph type="title"/>
          </p:nvPr>
        </p:nvSpPr>
        <p:spPr>
          <a:xfrm>
            <a:off x="839788" y="365125"/>
            <a:ext cx="10515600" cy="1325563"/>
          </a:xfrm>
        </p:spPr>
        <p:txBody>
          <a:bodyPr/>
          <a:lstStyle/>
          <a:p>
            <a:r>
              <a:rPr lang="ro-RO" smtClean="0"/>
              <a:t>Clic pentru editare stil titlu</a:t>
            </a:r>
            <a:endParaRPr lang="ro-RO"/>
          </a:p>
        </p:txBody>
      </p:sp>
      <p:sp>
        <p:nvSpPr>
          <p:cNvPr id="3" name="Substituent tex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4" name="Substituent conținut 3"/>
          <p:cNvSpPr>
            <a:spLocks noGrp="1"/>
          </p:cNvSpPr>
          <p:nvPr>
            <p:ph sz="half" idx="2"/>
          </p:nvPr>
        </p:nvSpPr>
        <p:spPr>
          <a:xfrm>
            <a:off x="839788" y="2505075"/>
            <a:ext cx="5157787" cy="3684588"/>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5" name="Substituent tex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smtClean="0"/>
              <a:t>Clic pentru editare stiluri text Coordonator</a:t>
            </a:r>
          </a:p>
        </p:txBody>
      </p:sp>
      <p:sp>
        <p:nvSpPr>
          <p:cNvPr id="6" name="Substituent conținut 5"/>
          <p:cNvSpPr>
            <a:spLocks noGrp="1"/>
          </p:cNvSpPr>
          <p:nvPr>
            <p:ph sz="quarter" idx="4"/>
          </p:nvPr>
        </p:nvSpPr>
        <p:spPr>
          <a:xfrm>
            <a:off x="6172200" y="2505075"/>
            <a:ext cx="5183188" cy="3684588"/>
          </a:xfrm>
        </p:spPr>
        <p:txBody>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7" name="Substituent dată 6"/>
          <p:cNvSpPr>
            <a:spLocks noGrp="1"/>
          </p:cNvSpPr>
          <p:nvPr>
            <p:ph type="dt" sz="half" idx="10"/>
          </p:nvPr>
        </p:nvSpPr>
        <p:spPr/>
        <p:txBody>
          <a:bodyPr/>
          <a:lstStyle/>
          <a:p>
            <a:fld id="{31E1BD83-1DCA-4DE8-B11D-04880D3333BD}" type="datetimeFigureOut">
              <a:rPr lang="ro-RO" smtClean="0"/>
              <a:pPr/>
              <a:t>21.06.2015</a:t>
            </a:fld>
            <a:endParaRPr lang="ro-RO"/>
          </a:p>
        </p:txBody>
      </p:sp>
      <p:sp>
        <p:nvSpPr>
          <p:cNvPr id="8" name="Substituent subsol 7"/>
          <p:cNvSpPr>
            <a:spLocks noGrp="1"/>
          </p:cNvSpPr>
          <p:nvPr>
            <p:ph type="ftr" sz="quarter" idx="11"/>
          </p:nvPr>
        </p:nvSpPr>
        <p:spPr/>
        <p:txBody>
          <a:bodyPr/>
          <a:lstStyle/>
          <a:p>
            <a:endParaRPr lang="ro-RO"/>
          </a:p>
        </p:txBody>
      </p:sp>
      <p:sp>
        <p:nvSpPr>
          <p:cNvPr id="9" name="Substituent număr diapozitiv 8"/>
          <p:cNvSpPr>
            <a:spLocks noGrp="1"/>
          </p:cNvSpPr>
          <p:nvPr>
            <p:ph type="sldNum" sz="quarter" idx="12"/>
          </p:nvPr>
        </p:nvSpPr>
        <p:spPr/>
        <p:txBody>
          <a:bodyPr/>
          <a:lstStyle/>
          <a:p>
            <a:fld id="{A1D664C7-D308-4A29-BEB0-B23448019C50}" type="slidenum">
              <a:rPr lang="ro-RO" smtClean="0"/>
              <a:pPr/>
              <a:t>‹#›</a:t>
            </a:fld>
            <a:endParaRPr lang="ro-RO"/>
          </a:p>
        </p:txBody>
      </p:sp>
    </p:spTree>
    <p:extLst>
      <p:ext uri="{BB962C8B-B14F-4D97-AF65-F5344CB8AC3E}">
        <p14:creationId xmlns:p14="http://schemas.microsoft.com/office/powerpoint/2010/main" xmlns="" val="3996948573"/>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dată 3"/>
          <p:cNvSpPr>
            <a:spLocks noGrp="1"/>
          </p:cNvSpPr>
          <p:nvPr>
            <p:ph type="dt" sz="half" idx="10"/>
          </p:nvPr>
        </p:nvSpPr>
        <p:spPr/>
        <p:txBody>
          <a:bodyPr/>
          <a:lstStyle>
            <a:lvl1pPr>
              <a:defRPr/>
            </a:lvl1pPr>
          </a:lstStyle>
          <a:p>
            <a:pPr>
              <a:defRPr/>
            </a:pPr>
            <a:fld id="{6D860975-B7E7-4695-A985-CCBC34AD5879}" type="datetimeFigureOut">
              <a:rPr lang="ro-RO">
                <a:solidFill>
                  <a:prstClr val="black">
                    <a:tint val="75000"/>
                  </a:prstClr>
                </a:solidFill>
              </a:rPr>
              <a:pPr>
                <a:defRPr/>
              </a:pPr>
              <a:t>21.06.2015</a:t>
            </a:fld>
            <a:endParaRPr lang="ro-RO">
              <a:solidFill>
                <a:prstClr val="black">
                  <a:tint val="75000"/>
                </a:prstClr>
              </a:solidFill>
            </a:endParaRPr>
          </a:p>
        </p:txBody>
      </p:sp>
      <p:sp>
        <p:nvSpPr>
          <p:cNvPr id="4"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5" name="Substituent număr diapozitiv 5"/>
          <p:cNvSpPr>
            <a:spLocks noGrp="1"/>
          </p:cNvSpPr>
          <p:nvPr>
            <p:ph type="sldNum" sz="quarter" idx="12"/>
          </p:nvPr>
        </p:nvSpPr>
        <p:spPr/>
        <p:txBody>
          <a:bodyPr/>
          <a:lstStyle>
            <a:lvl1pPr>
              <a:defRPr/>
            </a:lvl1pPr>
          </a:lstStyle>
          <a:p>
            <a:fld id="{20878B00-2F7F-4DEB-A89F-2AE8AD1B6945}" type="slidenum">
              <a:rPr lang="ro-RO"/>
              <a:pPr/>
              <a:t>‹#›</a:t>
            </a:fld>
            <a:endParaRPr lang="ro-RO"/>
          </a:p>
        </p:txBody>
      </p:sp>
    </p:spTree>
    <p:extLst>
      <p:ext uri="{BB962C8B-B14F-4D97-AF65-F5344CB8AC3E}">
        <p14:creationId xmlns:p14="http://schemas.microsoft.com/office/powerpoint/2010/main" xmlns="" val="948918018"/>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3"/>
          <p:cNvSpPr>
            <a:spLocks noGrp="1"/>
          </p:cNvSpPr>
          <p:nvPr>
            <p:ph type="dt" sz="half" idx="10"/>
          </p:nvPr>
        </p:nvSpPr>
        <p:spPr/>
        <p:txBody>
          <a:bodyPr/>
          <a:lstStyle>
            <a:lvl1pPr>
              <a:defRPr/>
            </a:lvl1pPr>
          </a:lstStyle>
          <a:p>
            <a:pPr>
              <a:defRPr/>
            </a:pPr>
            <a:fld id="{CB7A05E6-CD39-4A4A-AC14-5A255417AA82}" type="datetimeFigureOut">
              <a:rPr lang="ro-RO">
                <a:solidFill>
                  <a:prstClr val="black">
                    <a:tint val="75000"/>
                  </a:prstClr>
                </a:solidFill>
              </a:rPr>
              <a:pPr>
                <a:defRPr/>
              </a:pPr>
              <a:t>21.06.2015</a:t>
            </a:fld>
            <a:endParaRPr lang="ro-RO">
              <a:solidFill>
                <a:prstClr val="black">
                  <a:tint val="75000"/>
                </a:prstClr>
              </a:solidFill>
            </a:endParaRPr>
          </a:p>
        </p:txBody>
      </p:sp>
      <p:sp>
        <p:nvSpPr>
          <p:cNvPr id="3"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4" name="Substituent număr diapozitiv 5"/>
          <p:cNvSpPr>
            <a:spLocks noGrp="1"/>
          </p:cNvSpPr>
          <p:nvPr>
            <p:ph type="sldNum" sz="quarter" idx="12"/>
          </p:nvPr>
        </p:nvSpPr>
        <p:spPr/>
        <p:txBody>
          <a:bodyPr/>
          <a:lstStyle>
            <a:lvl1pPr>
              <a:defRPr/>
            </a:lvl1pPr>
          </a:lstStyle>
          <a:p>
            <a:fld id="{E632C348-980E-4D62-804A-7E837FAC300C}" type="slidenum">
              <a:rPr lang="ro-RO"/>
              <a:pPr/>
              <a:t>‹#›</a:t>
            </a:fld>
            <a:endParaRPr lang="ro-RO"/>
          </a:p>
        </p:txBody>
      </p:sp>
    </p:spTree>
    <p:extLst>
      <p:ext uri="{BB962C8B-B14F-4D97-AF65-F5344CB8AC3E}">
        <p14:creationId xmlns:p14="http://schemas.microsoft.com/office/powerpoint/2010/main" xmlns="" val="342376566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609601" y="273050"/>
            <a:ext cx="4011084" cy="1162050"/>
          </a:xfrm>
        </p:spPr>
        <p:txBody>
          <a:bodyPr anchor="b"/>
          <a:lstStyle>
            <a:lvl1pPr algn="l">
              <a:defRPr sz="2000" b="1"/>
            </a:lvl1pPr>
          </a:lstStyle>
          <a:p>
            <a:r>
              <a:rPr lang="ro-RO" smtClean="0"/>
              <a:t>Clic pentru editare stil titlu</a:t>
            </a:r>
            <a:endParaRPr lang="ro-RO"/>
          </a:p>
        </p:txBody>
      </p:sp>
      <p:sp>
        <p:nvSpPr>
          <p:cNvPr id="3" name="Substituent conținut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text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Substituent dată 3"/>
          <p:cNvSpPr>
            <a:spLocks noGrp="1"/>
          </p:cNvSpPr>
          <p:nvPr>
            <p:ph type="dt" sz="half" idx="10"/>
          </p:nvPr>
        </p:nvSpPr>
        <p:spPr/>
        <p:txBody>
          <a:bodyPr/>
          <a:lstStyle>
            <a:lvl1pPr>
              <a:defRPr/>
            </a:lvl1pPr>
          </a:lstStyle>
          <a:p>
            <a:pPr>
              <a:defRPr/>
            </a:pPr>
            <a:fld id="{6458B881-BA73-455C-B1E1-22A54FB55F4A}" type="datetimeFigureOut">
              <a:rPr lang="ro-RO">
                <a:solidFill>
                  <a:prstClr val="black">
                    <a:tint val="75000"/>
                  </a:prstClr>
                </a:solidFill>
              </a:rPr>
              <a:pPr>
                <a:defRPr/>
              </a:pPr>
              <a:t>21.06.2015</a:t>
            </a:fld>
            <a:endParaRPr lang="ro-RO">
              <a:solidFill>
                <a:prstClr val="black">
                  <a:tint val="75000"/>
                </a:prstClr>
              </a:solidFill>
            </a:endParaRPr>
          </a:p>
        </p:txBody>
      </p:sp>
      <p:sp>
        <p:nvSpPr>
          <p:cNvPr id="6"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7" name="Substituent număr diapozitiv 5"/>
          <p:cNvSpPr>
            <a:spLocks noGrp="1"/>
          </p:cNvSpPr>
          <p:nvPr>
            <p:ph type="sldNum" sz="quarter" idx="12"/>
          </p:nvPr>
        </p:nvSpPr>
        <p:spPr/>
        <p:txBody>
          <a:bodyPr/>
          <a:lstStyle>
            <a:lvl1pPr>
              <a:defRPr/>
            </a:lvl1pPr>
          </a:lstStyle>
          <a:p>
            <a:fld id="{3C321062-6C0F-44B6-86B3-5BF9A96E0C4F}" type="slidenum">
              <a:rPr lang="ro-RO"/>
              <a:pPr/>
              <a:t>‹#›</a:t>
            </a:fld>
            <a:endParaRPr lang="ro-RO"/>
          </a:p>
        </p:txBody>
      </p:sp>
    </p:spTree>
    <p:extLst>
      <p:ext uri="{BB962C8B-B14F-4D97-AF65-F5344CB8AC3E}">
        <p14:creationId xmlns:p14="http://schemas.microsoft.com/office/powerpoint/2010/main" xmlns="" val="632474085"/>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2389717" y="4800600"/>
            <a:ext cx="7315200" cy="566738"/>
          </a:xfrm>
        </p:spPr>
        <p:txBody>
          <a:bodyPr anchor="b"/>
          <a:lstStyle>
            <a:lvl1pPr algn="l">
              <a:defRPr sz="2000" b="1"/>
            </a:lvl1pPr>
          </a:lstStyle>
          <a:p>
            <a:r>
              <a:rPr lang="ro-RO" smtClean="0"/>
              <a:t>Clic pentru editare stil titlu</a:t>
            </a:r>
            <a:endParaRPr lang="ro-RO"/>
          </a:p>
        </p:txBody>
      </p:sp>
      <p:sp>
        <p:nvSpPr>
          <p:cNvPr id="3" name="Substituent imagine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o-RO" noProof="0" smtClean="0"/>
          </a:p>
        </p:txBody>
      </p:sp>
      <p:sp>
        <p:nvSpPr>
          <p:cNvPr id="4" name="Substituent text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o-RO" smtClean="0"/>
              <a:t>Clic pentru editare stiluri text Coordonator</a:t>
            </a:r>
          </a:p>
        </p:txBody>
      </p:sp>
      <p:sp>
        <p:nvSpPr>
          <p:cNvPr id="5" name="Substituent dată 3"/>
          <p:cNvSpPr>
            <a:spLocks noGrp="1"/>
          </p:cNvSpPr>
          <p:nvPr>
            <p:ph type="dt" sz="half" idx="10"/>
          </p:nvPr>
        </p:nvSpPr>
        <p:spPr/>
        <p:txBody>
          <a:bodyPr/>
          <a:lstStyle>
            <a:lvl1pPr>
              <a:defRPr/>
            </a:lvl1pPr>
          </a:lstStyle>
          <a:p>
            <a:pPr>
              <a:defRPr/>
            </a:pPr>
            <a:fld id="{79AF161A-F9CB-47B6-ACDD-0B7A30B480F0}" type="datetimeFigureOut">
              <a:rPr lang="ro-RO">
                <a:solidFill>
                  <a:prstClr val="black">
                    <a:tint val="75000"/>
                  </a:prstClr>
                </a:solidFill>
              </a:rPr>
              <a:pPr>
                <a:defRPr/>
              </a:pPr>
              <a:t>21.06.2015</a:t>
            </a:fld>
            <a:endParaRPr lang="ro-RO">
              <a:solidFill>
                <a:prstClr val="black">
                  <a:tint val="75000"/>
                </a:prstClr>
              </a:solidFill>
            </a:endParaRPr>
          </a:p>
        </p:txBody>
      </p:sp>
      <p:sp>
        <p:nvSpPr>
          <p:cNvPr id="6"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7" name="Substituent număr diapozitiv 5"/>
          <p:cNvSpPr>
            <a:spLocks noGrp="1"/>
          </p:cNvSpPr>
          <p:nvPr>
            <p:ph type="sldNum" sz="quarter" idx="12"/>
          </p:nvPr>
        </p:nvSpPr>
        <p:spPr/>
        <p:txBody>
          <a:bodyPr/>
          <a:lstStyle>
            <a:lvl1pPr>
              <a:defRPr/>
            </a:lvl1pPr>
          </a:lstStyle>
          <a:p>
            <a:fld id="{0B89F04D-2B92-4DB0-A9AB-F4E2AAAC7B5C}" type="slidenum">
              <a:rPr lang="ro-RO"/>
              <a:pPr/>
              <a:t>‹#›</a:t>
            </a:fld>
            <a:endParaRPr lang="ro-RO"/>
          </a:p>
        </p:txBody>
      </p:sp>
    </p:spTree>
    <p:extLst>
      <p:ext uri="{BB962C8B-B14F-4D97-AF65-F5344CB8AC3E}">
        <p14:creationId xmlns:p14="http://schemas.microsoft.com/office/powerpoint/2010/main" xmlns="" val="2555489356"/>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text vertical 2"/>
          <p:cNvSpPr>
            <a:spLocks noGrp="1"/>
          </p:cNvSpPr>
          <p:nvPr>
            <p:ph type="body" orient="vert" idx="1"/>
          </p:nvPr>
        </p:nvSpPr>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lvl1pPr>
              <a:defRPr/>
            </a:lvl1pPr>
          </a:lstStyle>
          <a:p>
            <a:pPr>
              <a:defRPr/>
            </a:pPr>
            <a:fld id="{A8E4A5FC-59FD-4694-8310-19C068DFAEF7}" type="datetimeFigureOut">
              <a:rPr lang="ro-RO">
                <a:solidFill>
                  <a:prstClr val="black">
                    <a:tint val="75000"/>
                  </a:prstClr>
                </a:solidFill>
              </a:rPr>
              <a:pPr>
                <a:defRPr/>
              </a:pPr>
              <a:t>21.06.2015</a:t>
            </a:fld>
            <a:endParaRPr lang="ro-RO">
              <a:solidFill>
                <a:prstClr val="black">
                  <a:tint val="75000"/>
                </a:prstClr>
              </a:solidFill>
            </a:endParaRPr>
          </a:p>
        </p:txBody>
      </p:sp>
      <p:sp>
        <p:nvSpPr>
          <p:cNvPr id="5"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ubstituent număr diapozitiv 5"/>
          <p:cNvSpPr>
            <a:spLocks noGrp="1"/>
          </p:cNvSpPr>
          <p:nvPr>
            <p:ph type="sldNum" sz="quarter" idx="12"/>
          </p:nvPr>
        </p:nvSpPr>
        <p:spPr/>
        <p:txBody>
          <a:bodyPr/>
          <a:lstStyle>
            <a:lvl1pPr>
              <a:defRPr/>
            </a:lvl1pPr>
          </a:lstStyle>
          <a:p>
            <a:fld id="{4973E3C1-C975-4222-A3F1-66AE1A8C71F0}" type="slidenum">
              <a:rPr lang="ro-RO"/>
              <a:pPr/>
              <a:t>‹#›</a:t>
            </a:fld>
            <a:endParaRPr lang="ro-RO"/>
          </a:p>
        </p:txBody>
      </p:sp>
    </p:spTree>
    <p:extLst>
      <p:ext uri="{BB962C8B-B14F-4D97-AF65-F5344CB8AC3E}">
        <p14:creationId xmlns:p14="http://schemas.microsoft.com/office/powerpoint/2010/main" xmlns="" val="2760626790"/>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p:cNvSpPr>
            <a:spLocks noGrp="1"/>
          </p:cNvSpPr>
          <p:nvPr>
            <p:ph type="title" orient="vert"/>
          </p:nvPr>
        </p:nvSpPr>
        <p:spPr>
          <a:xfrm>
            <a:off x="8839200" y="274639"/>
            <a:ext cx="2743200" cy="5851525"/>
          </a:xfrm>
        </p:spPr>
        <p:txBody>
          <a:bodyPr vert="eaVert"/>
          <a:lstStyle/>
          <a:p>
            <a:r>
              <a:rPr lang="ro-RO" smtClean="0"/>
              <a:t>Clic pentru editare stil titlu</a:t>
            </a:r>
            <a:endParaRPr lang="ro-RO"/>
          </a:p>
        </p:txBody>
      </p:sp>
      <p:sp>
        <p:nvSpPr>
          <p:cNvPr id="3" name="Substituent text vertical 2"/>
          <p:cNvSpPr>
            <a:spLocks noGrp="1"/>
          </p:cNvSpPr>
          <p:nvPr>
            <p:ph type="body" orient="vert" idx="1"/>
          </p:nvPr>
        </p:nvSpPr>
        <p:spPr>
          <a:xfrm>
            <a:off x="609600" y="274639"/>
            <a:ext cx="8026400" cy="5851525"/>
          </a:xfrm>
        </p:spPr>
        <p:txBody>
          <a:bodyPr vert="eaVert"/>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10"/>
          </p:nvPr>
        </p:nvSpPr>
        <p:spPr/>
        <p:txBody>
          <a:bodyPr/>
          <a:lstStyle>
            <a:lvl1pPr>
              <a:defRPr/>
            </a:lvl1pPr>
          </a:lstStyle>
          <a:p>
            <a:pPr>
              <a:defRPr/>
            </a:pPr>
            <a:fld id="{C87C49D1-8FE4-4E2A-BB45-5137CA7151F4}" type="datetimeFigureOut">
              <a:rPr lang="ro-RO">
                <a:solidFill>
                  <a:prstClr val="black">
                    <a:tint val="75000"/>
                  </a:prstClr>
                </a:solidFill>
              </a:rPr>
              <a:pPr>
                <a:defRPr/>
              </a:pPr>
              <a:t>21.06.2015</a:t>
            </a:fld>
            <a:endParaRPr lang="ro-RO">
              <a:solidFill>
                <a:prstClr val="black">
                  <a:tint val="75000"/>
                </a:prstClr>
              </a:solidFill>
            </a:endParaRPr>
          </a:p>
        </p:txBody>
      </p:sp>
      <p:sp>
        <p:nvSpPr>
          <p:cNvPr id="5" name="Substituent subsol 4"/>
          <p:cNvSpPr>
            <a:spLocks noGrp="1"/>
          </p:cNvSpPr>
          <p:nvPr>
            <p:ph type="ftr" sz="quarter" idx="11"/>
          </p:nvPr>
        </p:nvSpPr>
        <p:spPr/>
        <p:txBody>
          <a:bodyPr/>
          <a:lstStyle>
            <a:lvl1pPr>
              <a:defRPr/>
            </a:lvl1pPr>
          </a:lstStyle>
          <a:p>
            <a:pPr>
              <a:defRPr/>
            </a:pPr>
            <a:endParaRPr lang="ro-RO">
              <a:solidFill>
                <a:prstClr val="black">
                  <a:tint val="75000"/>
                </a:prstClr>
              </a:solidFill>
            </a:endParaRPr>
          </a:p>
        </p:txBody>
      </p:sp>
      <p:sp>
        <p:nvSpPr>
          <p:cNvPr id="6" name="Substituent număr diapozitiv 5"/>
          <p:cNvSpPr>
            <a:spLocks noGrp="1"/>
          </p:cNvSpPr>
          <p:nvPr>
            <p:ph type="sldNum" sz="quarter" idx="12"/>
          </p:nvPr>
        </p:nvSpPr>
        <p:spPr/>
        <p:txBody>
          <a:bodyPr/>
          <a:lstStyle>
            <a:lvl1pPr>
              <a:defRPr/>
            </a:lvl1pPr>
          </a:lstStyle>
          <a:p>
            <a:fld id="{5D8134A3-1E0C-40C4-8A55-41E92124607B}" type="slidenum">
              <a:rPr lang="ro-RO"/>
              <a:pPr/>
              <a:t>‹#›</a:t>
            </a:fld>
            <a:endParaRPr lang="ro-RO"/>
          </a:p>
        </p:txBody>
      </p:sp>
    </p:spTree>
    <p:extLst>
      <p:ext uri="{BB962C8B-B14F-4D97-AF65-F5344CB8AC3E}">
        <p14:creationId xmlns:p14="http://schemas.microsoft.com/office/powerpoint/2010/main" xmlns="" val="165525396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r>
              <a:rPr lang="ro-RO" smtClean="0"/>
              <a:t>Clic pentru editare stil titlu</a:t>
            </a:r>
            <a:endParaRPr lang="ro-RO"/>
          </a:p>
        </p:txBody>
      </p:sp>
      <p:sp>
        <p:nvSpPr>
          <p:cNvPr id="3" name="Substituent dată 2"/>
          <p:cNvSpPr>
            <a:spLocks noGrp="1"/>
          </p:cNvSpPr>
          <p:nvPr>
            <p:ph type="dt" sz="half" idx="10"/>
          </p:nvPr>
        </p:nvSpPr>
        <p:spPr/>
        <p:txBody>
          <a:bodyPr/>
          <a:lstStyle/>
          <a:p>
            <a:fld id="{31E1BD83-1DCA-4DE8-B11D-04880D3333BD}" type="datetimeFigureOut">
              <a:rPr lang="ro-RO" smtClean="0"/>
              <a:pPr/>
              <a:t>21.06.2015</a:t>
            </a:fld>
            <a:endParaRPr lang="ro-RO"/>
          </a:p>
        </p:txBody>
      </p:sp>
      <p:sp>
        <p:nvSpPr>
          <p:cNvPr id="4" name="Substituent subsol 3"/>
          <p:cNvSpPr>
            <a:spLocks noGrp="1"/>
          </p:cNvSpPr>
          <p:nvPr>
            <p:ph type="ftr" sz="quarter" idx="11"/>
          </p:nvPr>
        </p:nvSpPr>
        <p:spPr/>
        <p:txBody>
          <a:bodyPr/>
          <a:lstStyle/>
          <a:p>
            <a:endParaRPr lang="ro-RO"/>
          </a:p>
        </p:txBody>
      </p:sp>
      <p:sp>
        <p:nvSpPr>
          <p:cNvPr id="5" name="Substituent număr diapozitiv 4"/>
          <p:cNvSpPr>
            <a:spLocks noGrp="1"/>
          </p:cNvSpPr>
          <p:nvPr>
            <p:ph type="sldNum" sz="quarter" idx="12"/>
          </p:nvPr>
        </p:nvSpPr>
        <p:spPr/>
        <p:txBody>
          <a:bodyPr/>
          <a:lstStyle/>
          <a:p>
            <a:fld id="{A1D664C7-D308-4A29-BEB0-B23448019C50}" type="slidenum">
              <a:rPr lang="ro-RO" smtClean="0"/>
              <a:pPr/>
              <a:t>‹#›</a:t>
            </a:fld>
            <a:endParaRPr lang="ro-RO"/>
          </a:p>
        </p:txBody>
      </p:sp>
    </p:spTree>
    <p:extLst>
      <p:ext uri="{BB962C8B-B14F-4D97-AF65-F5344CB8AC3E}">
        <p14:creationId xmlns:p14="http://schemas.microsoft.com/office/powerpoint/2010/main" xmlns="" val="391948082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p:cNvSpPr>
            <a:spLocks noGrp="1"/>
          </p:cNvSpPr>
          <p:nvPr>
            <p:ph type="dt" sz="half" idx="10"/>
          </p:nvPr>
        </p:nvSpPr>
        <p:spPr/>
        <p:txBody>
          <a:bodyPr/>
          <a:lstStyle/>
          <a:p>
            <a:fld id="{31E1BD83-1DCA-4DE8-B11D-04880D3333BD}" type="datetimeFigureOut">
              <a:rPr lang="ro-RO" smtClean="0"/>
              <a:pPr/>
              <a:t>21.06.2015</a:t>
            </a:fld>
            <a:endParaRPr lang="ro-RO"/>
          </a:p>
        </p:txBody>
      </p:sp>
      <p:sp>
        <p:nvSpPr>
          <p:cNvPr id="3" name="Substituent subsol 2"/>
          <p:cNvSpPr>
            <a:spLocks noGrp="1"/>
          </p:cNvSpPr>
          <p:nvPr>
            <p:ph type="ftr" sz="quarter" idx="11"/>
          </p:nvPr>
        </p:nvSpPr>
        <p:spPr/>
        <p:txBody>
          <a:bodyPr/>
          <a:lstStyle/>
          <a:p>
            <a:endParaRPr lang="ro-RO"/>
          </a:p>
        </p:txBody>
      </p:sp>
      <p:sp>
        <p:nvSpPr>
          <p:cNvPr id="4" name="Substituent număr diapozitiv 3"/>
          <p:cNvSpPr>
            <a:spLocks noGrp="1"/>
          </p:cNvSpPr>
          <p:nvPr>
            <p:ph type="sldNum" sz="quarter" idx="12"/>
          </p:nvPr>
        </p:nvSpPr>
        <p:spPr/>
        <p:txBody>
          <a:bodyPr/>
          <a:lstStyle/>
          <a:p>
            <a:fld id="{A1D664C7-D308-4A29-BEB0-B23448019C50}" type="slidenum">
              <a:rPr lang="ro-RO" smtClean="0"/>
              <a:pPr/>
              <a:t>‹#›</a:t>
            </a:fld>
            <a:endParaRPr lang="ro-RO"/>
          </a:p>
        </p:txBody>
      </p:sp>
    </p:spTree>
    <p:extLst>
      <p:ext uri="{BB962C8B-B14F-4D97-AF65-F5344CB8AC3E}">
        <p14:creationId xmlns:p14="http://schemas.microsoft.com/office/powerpoint/2010/main" xmlns="" val="2547798809"/>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839788" y="457200"/>
            <a:ext cx="3932237" cy="1600200"/>
          </a:xfrm>
        </p:spPr>
        <p:txBody>
          <a:bodyPr anchor="b"/>
          <a:lstStyle>
            <a:lvl1pPr>
              <a:defRPr sz="3200"/>
            </a:lvl1pPr>
          </a:lstStyle>
          <a:p>
            <a:r>
              <a:rPr lang="ro-RO" smtClean="0"/>
              <a:t>Clic pentru editare stil titlu</a:t>
            </a:r>
            <a:endParaRPr lang="ro-RO"/>
          </a:p>
        </p:txBody>
      </p:sp>
      <p:sp>
        <p:nvSpPr>
          <p:cNvPr id="3" name="Substituent conținut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Clic pentru editare stiluri text Coordonator</a:t>
            </a:r>
          </a:p>
        </p:txBody>
      </p:sp>
      <p:sp>
        <p:nvSpPr>
          <p:cNvPr id="5" name="Substituent dată 4"/>
          <p:cNvSpPr>
            <a:spLocks noGrp="1"/>
          </p:cNvSpPr>
          <p:nvPr>
            <p:ph type="dt" sz="half" idx="10"/>
          </p:nvPr>
        </p:nvSpPr>
        <p:spPr/>
        <p:txBody>
          <a:bodyPr/>
          <a:lstStyle/>
          <a:p>
            <a:fld id="{31E1BD83-1DCA-4DE8-B11D-04880D3333BD}" type="datetimeFigureOut">
              <a:rPr lang="ro-RO" smtClean="0"/>
              <a:pPr/>
              <a:t>21.06.2015</a:t>
            </a:fld>
            <a:endParaRPr lang="ro-RO"/>
          </a:p>
        </p:txBody>
      </p:sp>
      <p:sp>
        <p:nvSpPr>
          <p:cNvPr id="6" name="Substituent subsol 5"/>
          <p:cNvSpPr>
            <a:spLocks noGrp="1"/>
          </p:cNvSpPr>
          <p:nvPr>
            <p:ph type="ftr" sz="quarter" idx="11"/>
          </p:nvPr>
        </p:nvSpPr>
        <p:spPr/>
        <p:txBody>
          <a:bodyPr/>
          <a:lstStyle/>
          <a:p>
            <a:endParaRPr lang="ro-RO"/>
          </a:p>
        </p:txBody>
      </p:sp>
      <p:sp>
        <p:nvSpPr>
          <p:cNvPr id="7" name="Substituent număr diapozitiv 6"/>
          <p:cNvSpPr>
            <a:spLocks noGrp="1"/>
          </p:cNvSpPr>
          <p:nvPr>
            <p:ph type="sldNum" sz="quarter" idx="12"/>
          </p:nvPr>
        </p:nvSpPr>
        <p:spPr/>
        <p:txBody>
          <a:bodyPr/>
          <a:lstStyle/>
          <a:p>
            <a:fld id="{A1D664C7-D308-4A29-BEB0-B23448019C50}" type="slidenum">
              <a:rPr lang="ro-RO" smtClean="0"/>
              <a:pPr/>
              <a:t>‹#›</a:t>
            </a:fld>
            <a:endParaRPr lang="ro-RO"/>
          </a:p>
        </p:txBody>
      </p:sp>
    </p:spTree>
    <p:extLst>
      <p:ext uri="{BB962C8B-B14F-4D97-AF65-F5344CB8AC3E}">
        <p14:creationId xmlns:p14="http://schemas.microsoft.com/office/powerpoint/2010/main" xmlns="" val="4224459922"/>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p:cNvSpPr>
            <a:spLocks noGrp="1"/>
          </p:cNvSpPr>
          <p:nvPr>
            <p:ph type="title"/>
          </p:nvPr>
        </p:nvSpPr>
        <p:spPr>
          <a:xfrm>
            <a:off x="839788" y="457200"/>
            <a:ext cx="3932237" cy="1600200"/>
          </a:xfrm>
        </p:spPr>
        <p:txBody>
          <a:bodyPr anchor="b"/>
          <a:lstStyle>
            <a:lvl1pPr>
              <a:defRPr sz="3200"/>
            </a:lvl1pPr>
          </a:lstStyle>
          <a:p>
            <a:r>
              <a:rPr lang="ro-RO" smtClean="0"/>
              <a:t>Clic pentru editare stil titlu</a:t>
            </a:r>
            <a:endParaRPr lang="ro-RO"/>
          </a:p>
        </p:txBody>
      </p:sp>
      <p:sp>
        <p:nvSpPr>
          <p:cNvPr id="3" name="Substituent i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smtClean="0"/>
              <a:t>Clic pentru editare stiluri text Coordonator</a:t>
            </a:r>
          </a:p>
        </p:txBody>
      </p:sp>
      <p:sp>
        <p:nvSpPr>
          <p:cNvPr id="5" name="Substituent dată 4"/>
          <p:cNvSpPr>
            <a:spLocks noGrp="1"/>
          </p:cNvSpPr>
          <p:nvPr>
            <p:ph type="dt" sz="half" idx="10"/>
          </p:nvPr>
        </p:nvSpPr>
        <p:spPr/>
        <p:txBody>
          <a:bodyPr/>
          <a:lstStyle/>
          <a:p>
            <a:fld id="{31E1BD83-1DCA-4DE8-B11D-04880D3333BD}" type="datetimeFigureOut">
              <a:rPr lang="ro-RO" smtClean="0"/>
              <a:pPr/>
              <a:t>21.06.2015</a:t>
            </a:fld>
            <a:endParaRPr lang="ro-RO"/>
          </a:p>
        </p:txBody>
      </p:sp>
      <p:sp>
        <p:nvSpPr>
          <p:cNvPr id="6" name="Substituent subsol 5"/>
          <p:cNvSpPr>
            <a:spLocks noGrp="1"/>
          </p:cNvSpPr>
          <p:nvPr>
            <p:ph type="ftr" sz="quarter" idx="11"/>
          </p:nvPr>
        </p:nvSpPr>
        <p:spPr/>
        <p:txBody>
          <a:bodyPr/>
          <a:lstStyle/>
          <a:p>
            <a:endParaRPr lang="en-US" dirty="0"/>
          </a:p>
        </p:txBody>
      </p:sp>
      <p:sp>
        <p:nvSpPr>
          <p:cNvPr id="7" name="Substituent număr diapozitiv 6"/>
          <p:cNvSpPr>
            <a:spLocks noGrp="1"/>
          </p:cNvSpPr>
          <p:nvPr>
            <p:ph type="sldNum" sz="quarter" idx="12"/>
          </p:nvPr>
        </p:nvSpPr>
        <p:spPr/>
        <p:txBody>
          <a:bodyPr/>
          <a:lstStyle/>
          <a:p>
            <a:fld id="{A1D664C7-D308-4A29-BEB0-B23448019C50}" type="slidenum">
              <a:rPr lang="ro-RO" smtClean="0"/>
              <a:pPr/>
              <a:t>‹#›</a:t>
            </a:fld>
            <a:endParaRPr lang="ro-RO"/>
          </a:p>
        </p:txBody>
      </p:sp>
    </p:spTree>
    <p:extLst>
      <p:ext uri="{BB962C8B-B14F-4D97-AF65-F5344CB8AC3E}">
        <p14:creationId xmlns:p14="http://schemas.microsoft.com/office/powerpoint/2010/main" xmlns="" val="3476779347"/>
      </p:ext>
    </p:extLst>
  </p:cSld>
  <p:clrMapOvr>
    <a:masterClrMapping/>
  </p:clrMapOvr>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smtClean="0"/>
              <a:t>Clic pentru editare stil titlu</a:t>
            </a:r>
            <a:endParaRPr lang="ro-RO"/>
          </a:p>
        </p:txBody>
      </p:sp>
      <p:sp>
        <p:nvSpPr>
          <p:cNvPr id="3" name="Substituent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smtClean="0"/>
              <a:t>Clic pentru editare stiluri text Coordonator</a:t>
            </a:r>
          </a:p>
          <a:p>
            <a:pPr lvl="1"/>
            <a:r>
              <a:rPr lang="ro-RO" smtClean="0"/>
              <a:t>Al doilea nivel</a:t>
            </a:r>
          </a:p>
          <a:p>
            <a:pPr lvl="2"/>
            <a:r>
              <a:rPr lang="ro-RO" smtClean="0"/>
              <a:t>Al treilea nivel</a:t>
            </a:r>
          </a:p>
          <a:p>
            <a:pPr lvl="3"/>
            <a:r>
              <a:rPr lang="ro-RO" smtClean="0"/>
              <a:t>Al patrulea nivel</a:t>
            </a:r>
          </a:p>
          <a:p>
            <a:pPr lvl="4"/>
            <a:r>
              <a:rPr lang="ro-RO" smtClean="0"/>
              <a:t>Al cincilea nivel</a:t>
            </a:r>
            <a:endParaRPr lang="ro-RO"/>
          </a:p>
        </p:txBody>
      </p:sp>
      <p:sp>
        <p:nvSpPr>
          <p:cNvPr id="4" name="Substituent dată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E1BD83-1DCA-4DE8-B11D-04880D3333BD}" type="datetimeFigureOut">
              <a:rPr lang="ro-RO" smtClean="0"/>
              <a:pPr/>
              <a:t>21.06.2015</a:t>
            </a:fld>
            <a:endParaRPr lang="ro-RO"/>
          </a:p>
        </p:txBody>
      </p:sp>
      <p:sp>
        <p:nvSpPr>
          <p:cNvPr id="5" name="Substituent subsol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ubstituent număr diapozitiv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D664C7-D308-4A29-BEB0-B23448019C50}" type="slidenum">
              <a:rPr lang="ro-RO" smtClean="0"/>
              <a:pPr/>
              <a:t>‹#›</a:t>
            </a:fld>
            <a:endParaRPr lang="ro-RO"/>
          </a:p>
        </p:txBody>
      </p:sp>
    </p:spTree>
    <p:extLst>
      <p:ext uri="{BB962C8B-B14F-4D97-AF65-F5344CB8AC3E}">
        <p14:creationId xmlns:p14="http://schemas.microsoft.com/office/powerpoint/2010/main" xmlns="" val="1100513278"/>
      </p:ext>
    </p:extLst>
  </p:cSld>
  <p:clrMap bg1="lt1" tx1="dk1" bg2="lt2" tx2="dk2" accent1="accent1" accent2="accent2" accent3="accent3" accent4="accent4" accent5="accent5" accent6="accent6" hlink="hlink" folHlink="folHlink"/>
  <p:sldLayoutIdLst>
    <p:sldLayoutId id="2147484677" r:id="rId1"/>
    <p:sldLayoutId id="2147484678" r:id="rId2"/>
    <p:sldLayoutId id="2147484679" r:id="rId3"/>
    <p:sldLayoutId id="2147484680" r:id="rId4"/>
    <p:sldLayoutId id="2147484681" r:id="rId5"/>
    <p:sldLayoutId id="2147484682" r:id="rId6"/>
    <p:sldLayoutId id="2147484683" r:id="rId7"/>
    <p:sldLayoutId id="2147484684" r:id="rId8"/>
    <p:sldLayoutId id="2147484685" r:id="rId9"/>
    <p:sldLayoutId id="2147484686" r:id="rId10"/>
    <p:sldLayoutId id="2147484687" r:id="rId11"/>
  </p:sldLayoutIdLst>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Round Diagonal Corner Rectangle 6"/>
          <p:cNvSpPr/>
          <p:nvPr/>
        </p:nvSpPr>
        <p:spPr>
          <a:xfrm>
            <a:off x="219456" y="147085"/>
            <a:ext cx="11747795"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a:defRPr/>
            </a:pPr>
            <a:endParaRPr lang="en-US" sz="1800">
              <a:solidFill>
                <a:prstClr val="white"/>
              </a:solidFill>
            </a:endParaRPr>
          </a:p>
        </p:txBody>
      </p:sp>
      <p:sp>
        <p:nvSpPr>
          <p:cNvPr id="3" name="Footer Placeholder 2"/>
          <p:cNvSpPr>
            <a:spLocks noGrp="1"/>
          </p:cNvSpPr>
          <p:nvPr>
            <p:ph type="ftr" sz="quarter" idx="3"/>
          </p:nvPr>
        </p:nvSpPr>
        <p:spPr>
          <a:xfrm>
            <a:off x="1727200" y="6400800"/>
            <a:ext cx="5615517" cy="274638"/>
          </a:xfrm>
          <a:prstGeom prst="rect">
            <a:avLst/>
          </a:prstGeom>
        </p:spPr>
        <p:txBody>
          <a:bodyPr/>
          <a:lstStyle>
            <a:lvl1pPr algn="r" eaLnBrk="1" fontAlgn="auto" latinLnBrk="0" hangingPunct="1">
              <a:spcBef>
                <a:spcPts val="0"/>
              </a:spcBef>
              <a:spcAft>
                <a:spcPts val="0"/>
              </a:spcAft>
              <a:defRPr kumimoji="0" sz="1300">
                <a:solidFill>
                  <a:schemeClr val="bg2">
                    <a:tint val="60000"/>
                    <a:satMod val="155000"/>
                  </a:schemeClr>
                </a:solidFill>
                <a:latin typeface="+mn-lt"/>
                <a:ea typeface="+mn-ea"/>
              </a:defRPr>
            </a:lvl1pPr>
            <a:extLst/>
          </a:lstStyle>
          <a:p>
            <a:pPr>
              <a:defRPr/>
            </a:pPr>
            <a:endParaRPr lang="de-DE">
              <a:solidFill>
                <a:srgbClr val="676A55">
                  <a:tint val="60000"/>
                  <a:satMod val="155000"/>
                </a:srgbClr>
              </a:solidFill>
            </a:endParaRPr>
          </a:p>
        </p:txBody>
      </p:sp>
      <p:sp>
        <p:nvSpPr>
          <p:cNvPr id="14" name="Date Placeholder 13"/>
          <p:cNvSpPr>
            <a:spLocks noGrp="1"/>
          </p:cNvSpPr>
          <p:nvPr>
            <p:ph type="dt" sz="half" idx="2"/>
          </p:nvPr>
        </p:nvSpPr>
        <p:spPr>
          <a:xfrm>
            <a:off x="7416801" y="6400800"/>
            <a:ext cx="4002617" cy="274638"/>
          </a:xfrm>
          <a:prstGeom prst="rect">
            <a:avLst/>
          </a:prstGeom>
        </p:spPr>
        <p:txBody>
          <a:bodyPr vert="horz" wrap="square" lIns="91440" tIns="45720" rIns="91440" bIns="45720" numCol="1" anchor="t" anchorCtr="0" compatLnSpc="1">
            <a:prstTxWarp prst="textNoShape">
              <a:avLst/>
            </a:prstTxWarp>
          </a:bodyPr>
          <a:lstStyle>
            <a:lvl1pPr>
              <a:defRPr sz="1300">
                <a:solidFill>
                  <a:srgbClr val="B9BBB2"/>
                </a:solidFill>
              </a:defRPr>
            </a:lvl1pPr>
          </a:lstStyle>
          <a:p>
            <a:pPr fontAlgn="base">
              <a:spcBef>
                <a:spcPct val="0"/>
              </a:spcBef>
              <a:spcAft>
                <a:spcPct val="0"/>
              </a:spcAft>
            </a:pPr>
            <a:fld id="{26684172-BF86-44BB-82AC-37C1824E88C4}" type="datetimeFigureOut">
              <a:rPr lang="de-DE">
                <a:ea typeface="ＭＳ Ｐゴシック" charset="-128"/>
              </a:rPr>
              <a:pPr fontAlgn="base">
                <a:spcBef>
                  <a:spcPct val="0"/>
                </a:spcBef>
                <a:spcAft>
                  <a:spcPct val="0"/>
                </a:spcAft>
              </a:pPr>
              <a:t>21.06.2015</a:t>
            </a:fld>
            <a:endParaRPr lang="de-DE">
              <a:ea typeface="ＭＳ Ｐゴシック" charset="-128"/>
            </a:endParaRPr>
          </a:p>
        </p:txBody>
      </p:sp>
      <p:sp>
        <p:nvSpPr>
          <p:cNvPr id="23" name="Slide Number Placeholder 22"/>
          <p:cNvSpPr>
            <a:spLocks noGrp="1"/>
          </p:cNvSpPr>
          <p:nvPr>
            <p:ph type="sldNum" sz="quarter" idx="4"/>
          </p:nvPr>
        </p:nvSpPr>
        <p:spPr>
          <a:xfrm>
            <a:off x="11518900" y="6515100"/>
            <a:ext cx="618067" cy="273050"/>
          </a:xfrm>
          <a:prstGeom prst="rect">
            <a:avLst/>
          </a:prstGeom>
        </p:spPr>
        <p:txBody>
          <a:bodyPr vert="horz" wrap="square" lIns="91440" tIns="45720" rIns="91440" bIns="45720" numCol="1" anchor="ctr" anchorCtr="0" compatLnSpc="1">
            <a:prstTxWarp prst="textNoShape">
              <a:avLst/>
            </a:prstTxWarp>
          </a:bodyPr>
          <a:lstStyle>
            <a:lvl1pPr algn="r">
              <a:defRPr sz="1600">
                <a:solidFill>
                  <a:srgbClr val="DFE0D4"/>
                </a:solidFill>
              </a:defRPr>
            </a:lvl1pPr>
          </a:lstStyle>
          <a:p>
            <a:pPr fontAlgn="base">
              <a:spcBef>
                <a:spcPct val="0"/>
              </a:spcBef>
              <a:spcAft>
                <a:spcPct val="0"/>
              </a:spcAft>
            </a:pPr>
            <a:fld id="{C5B8AE97-AB01-4D96-8F78-F5C86430892D}" type="slidenum">
              <a:rPr lang="de-DE">
                <a:ea typeface="ＭＳ Ｐゴシック" charset="-128"/>
              </a:rPr>
              <a:pPr fontAlgn="base">
                <a:spcBef>
                  <a:spcPct val="0"/>
                </a:spcBef>
                <a:spcAft>
                  <a:spcPct val="0"/>
                </a:spcAft>
              </a:pPr>
              <a:t>‹#›</a:t>
            </a:fld>
            <a:endParaRPr lang="de-DE">
              <a:ea typeface="ＭＳ Ｐゴシック" charset="-128"/>
            </a:endParaRPr>
          </a:p>
        </p:txBody>
      </p:sp>
      <p:sp>
        <p:nvSpPr>
          <p:cNvPr id="22" name="Title Placeholder 21"/>
          <p:cNvSpPr>
            <a:spLocks noGrp="1"/>
          </p:cNvSpPr>
          <p:nvPr>
            <p:ph type="title"/>
          </p:nvPr>
        </p:nvSpPr>
        <p:spPr>
          <a:xfrm>
            <a:off x="609600" y="254000"/>
            <a:ext cx="109728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lang="en-US" smtClean="0"/>
              <a:t>Click to edit Master title style</a:t>
            </a:r>
            <a:endParaRPr lang="en-US"/>
          </a:p>
        </p:txBody>
      </p:sp>
      <p:sp>
        <p:nvSpPr>
          <p:cNvPr id="1033" name="Text Placeholder 12"/>
          <p:cNvSpPr>
            <a:spLocks noGrp="1"/>
          </p:cNvSpPr>
          <p:nvPr>
            <p:ph type="body" idx="1"/>
          </p:nvPr>
        </p:nvSpPr>
        <p:spPr bwMode="auto">
          <a:xfrm>
            <a:off x="609600" y="1646238"/>
            <a:ext cx="10972800" cy="452596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xmlns="" val="2398594234"/>
      </p:ext>
    </p:extLst>
  </p:cSld>
  <p:clrMap bg1="dk1" tx1="lt1" bg2="dk2" tx2="lt2" accent1="accent1" accent2="accent2" accent3="accent3" accent4="accent4" accent5="accent5" accent6="accent6" hlink="hlink" folHlink="folHlink"/>
  <p:sldLayoutIdLst>
    <p:sldLayoutId id="2147484689" r:id="rId1"/>
    <p:sldLayoutId id="2147484690" r:id="rId2"/>
    <p:sldLayoutId id="2147484691" r:id="rId3"/>
    <p:sldLayoutId id="2147484692" r:id="rId4"/>
    <p:sldLayoutId id="2147484693" r:id="rId5"/>
    <p:sldLayoutId id="2147484694" r:id="rId6"/>
    <p:sldLayoutId id="2147484695" r:id="rId7"/>
    <p:sldLayoutId id="2147484696" r:id="rId8"/>
    <p:sldLayoutId id="2147484697" r:id="rId9"/>
    <p:sldLayoutId id="2147484698" r:id="rId10"/>
    <p:sldLayoutId id="2147484699" r:id="rId11"/>
  </p:sldLayoutIdLst>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xStyles>
    <p:titleStyle>
      <a:lvl1pPr marL="53975" indent="-53975" algn="r" rtl="0" fontAlgn="base">
        <a:spcBef>
          <a:spcPct val="0"/>
        </a:spcBef>
        <a:spcAft>
          <a:spcPct val="0"/>
        </a:spcAft>
        <a:defRPr sz="4600" kern="1200">
          <a:solidFill>
            <a:srgbClr val="E7EACB"/>
          </a:solidFill>
          <a:effectLst>
            <a:outerShdw blurRad="38100" dist="25500" dir="5400000" algn="tl" rotWithShape="0">
              <a:srgbClr val="000000">
                <a:satMod val="180000"/>
                <a:alpha val="75000"/>
              </a:srgbClr>
            </a:outerShdw>
          </a:effectLst>
          <a:latin typeface="+mj-lt"/>
          <a:ea typeface="ＭＳ Ｐゴシック" charset="-128"/>
          <a:cs typeface="+mj-cs"/>
        </a:defRPr>
      </a:lvl1pPr>
      <a:lvl2pPr marL="53975" indent="-53975" algn="r" rtl="0" fontAlgn="base">
        <a:spcBef>
          <a:spcPct val="0"/>
        </a:spcBef>
        <a:spcAft>
          <a:spcPct val="0"/>
        </a:spcAft>
        <a:defRPr sz="4600">
          <a:solidFill>
            <a:srgbClr val="E7EACB"/>
          </a:solidFill>
          <a:latin typeface="Rockwell" pitchFamily="18" charset="0"/>
          <a:ea typeface="ＭＳ Ｐゴシック" charset="-128"/>
        </a:defRPr>
      </a:lvl2pPr>
      <a:lvl3pPr marL="53975" indent="-53975" algn="r" rtl="0" fontAlgn="base">
        <a:spcBef>
          <a:spcPct val="0"/>
        </a:spcBef>
        <a:spcAft>
          <a:spcPct val="0"/>
        </a:spcAft>
        <a:defRPr sz="4600">
          <a:solidFill>
            <a:srgbClr val="E7EACB"/>
          </a:solidFill>
          <a:latin typeface="Rockwell" pitchFamily="18" charset="0"/>
          <a:ea typeface="ＭＳ Ｐゴシック" charset="-128"/>
        </a:defRPr>
      </a:lvl3pPr>
      <a:lvl4pPr marL="53975" indent="-53975" algn="r" rtl="0" fontAlgn="base">
        <a:spcBef>
          <a:spcPct val="0"/>
        </a:spcBef>
        <a:spcAft>
          <a:spcPct val="0"/>
        </a:spcAft>
        <a:defRPr sz="4600">
          <a:solidFill>
            <a:srgbClr val="E7EACB"/>
          </a:solidFill>
          <a:latin typeface="Rockwell" pitchFamily="18" charset="0"/>
          <a:ea typeface="ＭＳ Ｐゴシック" charset="-128"/>
        </a:defRPr>
      </a:lvl4pPr>
      <a:lvl5pPr marL="53975" indent="-53975" algn="r" rtl="0" fontAlgn="base">
        <a:spcBef>
          <a:spcPct val="0"/>
        </a:spcBef>
        <a:spcAft>
          <a:spcPct val="0"/>
        </a:spcAft>
        <a:defRPr sz="4600">
          <a:solidFill>
            <a:srgbClr val="E7EACB"/>
          </a:solidFill>
          <a:latin typeface="Rockwell" pitchFamily="18" charset="0"/>
          <a:ea typeface="ＭＳ Ｐゴシック" charset="-128"/>
        </a:defRPr>
      </a:lvl5pPr>
      <a:lvl6pPr marL="511175" indent="-53975" algn="r" rtl="0" fontAlgn="base">
        <a:spcBef>
          <a:spcPct val="0"/>
        </a:spcBef>
        <a:spcAft>
          <a:spcPct val="0"/>
        </a:spcAft>
        <a:defRPr sz="4600">
          <a:solidFill>
            <a:srgbClr val="E7EACB"/>
          </a:solidFill>
          <a:latin typeface="Rockwell" pitchFamily="18" charset="0"/>
          <a:ea typeface="ＭＳ Ｐゴシック" charset="-128"/>
        </a:defRPr>
      </a:lvl6pPr>
      <a:lvl7pPr marL="968375" indent="-53975" algn="r" rtl="0" fontAlgn="base">
        <a:spcBef>
          <a:spcPct val="0"/>
        </a:spcBef>
        <a:spcAft>
          <a:spcPct val="0"/>
        </a:spcAft>
        <a:defRPr sz="4600">
          <a:solidFill>
            <a:srgbClr val="E7EACB"/>
          </a:solidFill>
          <a:latin typeface="Rockwell" pitchFamily="18" charset="0"/>
          <a:ea typeface="ＭＳ Ｐゴシック" charset="-128"/>
        </a:defRPr>
      </a:lvl7pPr>
      <a:lvl8pPr marL="1425575" indent="-53975" algn="r" rtl="0" fontAlgn="base">
        <a:spcBef>
          <a:spcPct val="0"/>
        </a:spcBef>
        <a:spcAft>
          <a:spcPct val="0"/>
        </a:spcAft>
        <a:defRPr sz="4600">
          <a:solidFill>
            <a:srgbClr val="E7EACB"/>
          </a:solidFill>
          <a:latin typeface="Rockwell" pitchFamily="18" charset="0"/>
          <a:ea typeface="ＭＳ Ｐゴシック" charset="-128"/>
        </a:defRPr>
      </a:lvl8pPr>
      <a:lvl9pPr marL="1882775" indent="-53975" algn="r" rtl="0" fontAlgn="base">
        <a:spcBef>
          <a:spcPct val="0"/>
        </a:spcBef>
        <a:spcAft>
          <a:spcPct val="0"/>
        </a:spcAft>
        <a:defRPr sz="4600">
          <a:solidFill>
            <a:srgbClr val="E7EACB"/>
          </a:solidFill>
          <a:latin typeface="Rockwell" pitchFamily="18" charset="0"/>
          <a:ea typeface="ＭＳ Ｐゴシック" charset="-128"/>
        </a:defRPr>
      </a:lvl9pPr>
      <a:extLst/>
    </p:titleStyle>
    <p:bodyStyle>
      <a:lvl1pPr marL="292100" indent="-292100" algn="l" rtl="0" fontAlgn="base">
        <a:spcBef>
          <a:spcPct val="0"/>
        </a:spcBef>
        <a:spcAft>
          <a:spcPct val="0"/>
        </a:spcAft>
        <a:buClr>
          <a:schemeClr val="accent1"/>
        </a:buClr>
        <a:buSzPct val="70000"/>
        <a:buFont typeface="Wingdings 2" pitchFamily="18" charset="2"/>
        <a:buChar char=""/>
        <a:defRPr sz="3200" kern="1200">
          <a:solidFill>
            <a:schemeClr val="tx1"/>
          </a:solidFill>
          <a:latin typeface="+mn-lt"/>
          <a:ea typeface="ＭＳ Ｐゴシック" charset="-128"/>
          <a:cs typeface="+mn-cs"/>
        </a:defRPr>
      </a:lvl1pPr>
      <a:lvl2pPr marL="639763" indent="-228600" algn="l" rtl="0" fontAlgn="base">
        <a:spcBef>
          <a:spcPts val="400"/>
        </a:spcBef>
        <a:spcAft>
          <a:spcPct val="0"/>
        </a:spcAft>
        <a:buClr>
          <a:schemeClr val="accent2"/>
        </a:buClr>
        <a:buSzPct val="90000"/>
        <a:buChar char="•"/>
        <a:defRPr sz="2600" kern="1200">
          <a:solidFill>
            <a:schemeClr val="tx1"/>
          </a:solidFill>
          <a:latin typeface="+mn-lt"/>
          <a:ea typeface="ＭＳ Ｐゴシック" charset="-128"/>
          <a:cs typeface="+mn-cs"/>
        </a:defRPr>
      </a:lvl2pPr>
      <a:lvl3pPr marL="822325" indent="-190500" algn="l" rtl="0" fontAlgn="base">
        <a:spcBef>
          <a:spcPts val="400"/>
        </a:spcBef>
        <a:spcAft>
          <a:spcPct val="0"/>
        </a:spcAft>
        <a:buClr>
          <a:srgbClr val="A8CDD7"/>
        </a:buClr>
        <a:buSzPct val="100000"/>
        <a:buFont typeface="Wingdings 2" pitchFamily="18" charset="2"/>
        <a:buChar char=""/>
        <a:defRPr sz="2300" kern="1200">
          <a:solidFill>
            <a:schemeClr val="tx1"/>
          </a:solidFill>
          <a:latin typeface="+mn-lt"/>
          <a:ea typeface="ＭＳ Ｐゴシック" charset="-128"/>
          <a:cs typeface="+mn-cs"/>
        </a:defRPr>
      </a:lvl3pPr>
      <a:lvl4pPr marL="1004888" indent="-182563" algn="l" rtl="0" fontAlgn="base">
        <a:spcBef>
          <a:spcPts val="400"/>
        </a:spcBef>
        <a:spcAft>
          <a:spcPct val="0"/>
        </a:spcAft>
        <a:buClr>
          <a:srgbClr val="A8CDD7"/>
        </a:buClr>
        <a:buSzPct val="100000"/>
        <a:buFont typeface="Wingdings 2" pitchFamily="18" charset="2"/>
        <a:buChar char=""/>
        <a:defRPr sz="2000" kern="1200">
          <a:solidFill>
            <a:schemeClr val="tx1"/>
          </a:solidFill>
          <a:latin typeface="+mn-lt"/>
          <a:ea typeface="ＭＳ Ｐゴシック" charset="-128"/>
          <a:cs typeface="+mn-cs"/>
        </a:defRPr>
      </a:lvl4pPr>
      <a:lvl5pPr marL="1187450" indent="-182563" algn="l" rtl="0" fontAlgn="base">
        <a:spcBef>
          <a:spcPts val="400"/>
        </a:spcBef>
        <a:spcAft>
          <a:spcPct val="0"/>
        </a:spcAft>
        <a:buClr>
          <a:srgbClr val="A8CDD7"/>
        </a:buClr>
        <a:buSzPct val="100000"/>
        <a:buFont typeface="Wingdings 2" pitchFamily="18" charset="2"/>
        <a:buChar char=""/>
        <a:defRPr sz="1900" kern="1200">
          <a:solidFill>
            <a:schemeClr val="tx1"/>
          </a:solidFill>
          <a:latin typeface="+mn-lt"/>
          <a:ea typeface="ＭＳ Ｐゴシック" charset="-128"/>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6" name="Connettore 1 15"/>
          <p:cNvSpPr>
            <a:spLocks noChangeShapeType="1"/>
          </p:cNvSpPr>
          <p:nvPr/>
        </p:nvSpPr>
        <p:spPr bwMode="auto">
          <a:xfrm>
            <a:off x="11684000" y="0"/>
            <a:ext cx="0" cy="6858000"/>
          </a:xfrm>
          <a:prstGeom prst="line">
            <a:avLst/>
          </a:prstGeom>
          <a:noFill/>
          <a:ln w="38100" cap="flat" cmpd="sng" algn="ctr">
            <a:solidFill>
              <a:schemeClr val="accent1">
                <a:tint val="60000"/>
                <a:alpha val="93000"/>
              </a:schemeClr>
            </a:solidFill>
            <a:prstDash val="solid"/>
            <a:round/>
            <a:headEnd type="none" w="med" len="med"/>
            <a:tailEnd type="none" w="med" len="med"/>
          </a:ln>
          <a:effectLst/>
        </p:spPr>
        <p:txBody>
          <a:bodyPr vert="horz" wrap="square" lIns="91440" tIns="45720" rIns="91440" bIns="45720" anchor="t" compatLnSpc="1"/>
          <a:lstStyle/>
          <a:p>
            <a:endParaRPr lang="en-US" sz="1800" dirty="0">
              <a:solidFill>
                <a:prstClr val="black"/>
              </a:solidFill>
            </a:endParaRPr>
          </a:p>
        </p:txBody>
      </p:sp>
      <p:sp>
        <p:nvSpPr>
          <p:cNvPr id="22" name="Segnaposto titolo 21"/>
          <p:cNvSpPr>
            <a:spLocks noGrp="1"/>
          </p:cNvSpPr>
          <p:nvPr>
            <p:ph type="title"/>
          </p:nvPr>
        </p:nvSpPr>
        <p:spPr>
          <a:xfrm>
            <a:off x="609600" y="274638"/>
            <a:ext cx="9956800" cy="1143000"/>
          </a:xfrm>
          <a:prstGeom prst="rect">
            <a:avLst/>
          </a:prstGeom>
        </p:spPr>
        <p:txBody>
          <a:bodyPr vert="horz" anchor="b">
            <a:normAutofit/>
          </a:bodyPr>
          <a:lstStyle/>
          <a:p>
            <a:r>
              <a:rPr kumimoji="0" lang="it-IT" smtClean="0"/>
              <a:t>Fare clic per modificare lo stile del titolo</a:t>
            </a:r>
            <a:endParaRPr kumimoji="0" lang="en-US"/>
          </a:p>
        </p:txBody>
      </p:sp>
      <p:sp>
        <p:nvSpPr>
          <p:cNvPr id="13" name="Segnaposto testo 12"/>
          <p:cNvSpPr>
            <a:spLocks noGrp="1"/>
          </p:cNvSpPr>
          <p:nvPr>
            <p:ph type="body" idx="1"/>
          </p:nvPr>
        </p:nvSpPr>
        <p:spPr>
          <a:xfrm>
            <a:off x="609600" y="1600200"/>
            <a:ext cx="9956800" cy="4873752"/>
          </a:xfrm>
          <a:prstGeom prst="rect">
            <a:avLst/>
          </a:prstGeom>
        </p:spPr>
        <p:txBody>
          <a:bodyPr vert="horz">
            <a:normAutofit/>
          </a:bodyPr>
          <a:lstStyle/>
          <a:p>
            <a:pPr lvl="0" eaLnBrk="1" latinLnBrk="0" hangingPunct="1"/>
            <a:r>
              <a:rPr kumimoji="0" lang="it-IT" smtClean="0"/>
              <a:t>Fare clic per modificare stili del testo dello schema</a:t>
            </a:r>
          </a:p>
          <a:p>
            <a:pPr lvl="1" eaLnBrk="1" latinLnBrk="0" hangingPunct="1"/>
            <a:r>
              <a:rPr kumimoji="0" lang="it-IT" smtClean="0"/>
              <a:t>Secondo livello</a:t>
            </a:r>
          </a:p>
          <a:p>
            <a:pPr lvl="2" eaLnBrk="1" latinLnBrk="0" hangingPunct="1"/>
            <a:r>
              <a:rPr kumimoji="0" lang="it-IT" smtClean="0"/>
              <a:t>Terzo livello</a:t>
            </a:r>
          </a:p>
          <a:p>
            <a:pPr lvl="3" eaLnBrk="1" latinLnBrk="0" hangingPunct="1"/>
            <a:r>
              <a:rPr kumimoji="0" lang="it-IT" smtClean="0"/>
              <a:t>Quarto livello</a:t>
            </a:r>
          </a:p>
          <a:p>
            <a:pPr lvl="4" eaLnBrk="1" latinLnBrk="0" hangingPunct="1"/>
            <a:r>
              <a:rPr kumimoji="0" lang="it-IT" smtClean="0"/>
              <a:t>Quinto livello</a:t>
            </a:r>
            <a:endParaRPr kumimoji="0" lang="en-US"/>
          </a:p>
        </p:txBody>
      </p:sp>
      <p:sp>
        <p:nvSpPr>
          <p:cNvPr id="14" name="Segnaposto data 13"/>
          <p:cNvSpPr>
            <a:spLocks noGrp="1"/>
          </p:cNvSpPr>
          <p:nvPr>
            <p:ph type="dt" sz="half" idx="2"/>
          </p:nvPr>
        </p:nvSpPr>
        <p:spPr>
          <a:xfrm rot="5400000">
            <a:off x="10454640" y="1017843"/>
            <a:ext cx="2011680" cy="512064"/>
          </a:xfrm>
          <a:prstGeom prst="rect">
            <a:avLst/>
          </a:prstGeom>
        </p:spPr>
        <p:txBody>
          <a:bodyPr vert="horz" anchor="ctr" anchorCtr="0"/>
          <a:lstStyle>
            <a:lvl1pPr algn="r" eaLnBrk="1" latinLnBrk="0" hangingPunct="1">
              <a:defRPr kumimoji="0" sz="1200">
                <a:solidFill>
                  <a:schemeClr val="tx2"/>
                </a:solidFill>
              </a:defRPr>
            </a:lvl1pPr>
          </a:lstStyle>
          <a:p>
            <a:fld id="{48C1102B-FFCA-425E-B266-A35C209E5D34}" type="datetimeFigureOut">
              <a:rPr lang="it-IT" smtClean="0">
                <a:solidFill>
                  <a:srgbClr val="575F6D"/>
                </a:solidFill>
              </a:rPr>
              <a:pPr/>
              <a:t>21/06/2015</a:t>
            </a:fld>
            <a:endParaRPr lang="fr-FR">
              <a:solidFill>
                <a:srgbClr val="575F6D"/>
              </a:solidFill>
            </a:endParaRPr>
          </a:p>
        </p:txBody>
      </p:sp>
      <p:sp>
        <p:nvSpPr>
          <p:cNvPr id="3" name="Segnaposto piè di pagina 2"/>
          <p:cNvSpPr>
            <a:spLocks noGrp="1"/>
          </p:cNvSpPr>
          <p:nvPr>
            <p:ph type="ftr" sz="quarter" idx="3"/>
          </p:nvPr>
        </p:nvSpPr>
        <p:spPr>
          <a:xfrm rot="5400000">
            <a:off x="9853648" y="3676280"/>
            <a:ext cx="3200400" cy="487680"/>
          </a:xfrm>
          <a:prstGeom prst="rect">
            <a:avLst/>
          </a:prstGeom>
        </p:spPr>
        <p:txBody>
          <a:bodyPr vert="horz" anchor="ctr" anchorCtr="0"/>
          <a:lstStyle>
            <a:lvl1pPr algn="l" eaLnBrk="1" latinLnBrk="0" hangingPunct="1">
              <a:defRPr kumimoji="0" sz="1200">
                <a:solidFill>
                  <a:schemeClr val="tx2"/>
                </a:solidFill>
              </a:defRPr>
            </a:lvl1pPr>
          </a:lstStyle>
          <a:p>
            <a:endParaRPr lang="fr-FR">
              <a:solidFill>
                <a:srgbClr val="575F6D"/>
              </a:solidFill>
            </a:endParaRPr>
          </a:p>
        </p:txBody>
      </p:sp>
      <p:sp>
        <p:nvSpPr>
          <p:cNvPr id="7" name="Connettore 1 6"/>
          <p:cNvSpPr>
            <a:spLocks noChangeShapeType="1"/>
          </p:cNvSpPr>
          <p:nvPr/>
        </p:nvSpPr>
        <p:spPr bwMode="auto">
          <a:xfrm>
            <a:off x="101600" y="0"/>
            <a:ext cx="0" cy="6858000"/>
          </a:xfrm>
          <a:prstGeom prst="line">
            <a:avLst/>
          </a:prstGeom>
          <a:noFill/>
          <a:ln w="57150" cap="flat" cmpd="thickThin" algn="ctr">
            <a:solidFill>
              <a:schemeClr val="accent1">
                <a:tint val="60000"/>
              </a:schemeClr>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9" name="Connettore 1 8"/>
          <p:cNvSpPr>
            <a:spLocks noChangeShapeType="1"/>
          </p:cNvSpPr>
          <p:nvPr/>
        </p:nvSpPr>
        <p:spPr bwMode="auto">
          <a:xfrm>
            <a:off x="11988800" y="0"/>
            <a:ext cx="0" cy="6858000"/>
          </a:xfrm>
          <a:prstGeom prst="line">
            <a:avLst/>
          </a:prstGeom>
          <a:noFill/>
          <a:ln w="19050"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0" name="Rettangolo 9"/>
          <p:cNvSpPr/>
          <p:nvPr/>
        </p:nvSpPr>
        <p:spPr bwMode="auto">
          <a:xfrm>
            <a:off x="11785600" y="0"/>
            <a:ext cx="406400" cy="6858000"/>
          </a:xfrm>
          <a:prstGeom prst="rect">
            <a:avLst/>
          </a:prstGeom>
          <a:solidFill>
            <a:schemeClr val="accent1">
              <a:tint val="60000"/>
              <a:alpha val="87000"/>
            </a:schemeClr>
          </a:soli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a:solidFill>
                <a:prstClr val="white"/>
              </a:solidFill>
            </a:endParaRPr>
          </a:p>
        </p:txBody>
      </p:sp>
      <p:sp>
        <p:nvSpPr>
          <p:cNvPr id="11" name="Connettore 1 10"/>
          <p:cNvSpPr>
            <a:spLocks noChangeShapeType="1"/>
          </p:cNvSpPr>
          <p:nvPr/>
        </p:nvSpPr>
        <p:spPr bwMode="auto">
          <a:xfrm>
            <a:off x="11887200" y="0"/>
            <a:ext cx="0" cy="6858000"/>
          </a:xfrm>
          <a:prstGeom prst="line">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anchor="t" compatLnSpc="1"/>
          <a:lstStyle/>
          <a:p>
            <a:endParaRPr lang="en-US" sz="1800">
              <a:solidFill>
                <a:prstClr val="black"/>
              </a:solidFill>
            </a:endParaRPr>
          </a:p>
        </p:txBody>
      </p:sp>
      <p:sp>
        <p:nvSpPr>
          <p:cNvPr id="12" name="Ovale 11"/>
          <p:cNvSpPr/>
          <p:nvPr/>
        </p:nvSpPr>
        <p:spPr>
          <a:xfrm>
            <a:off x="10875264" y="5715000"/>
            <a:ext cx="731520" cy="548640"/>
          </a:xfrm>
          <a:prstGeom prst="ellipse">
            <a:avLst/>
          </a:prstGeom>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endParaRPr lang="en-US" sz="1800" dirty="0">
              <a:solidFill>
                <a:prstClr val="white"/>
              </a:solidFill>
            </a:endParaRPr>
          </a:p>
        </p:txBody>
      </p:sp>
      <p:sp>
        <p:nvSpPr>
          <p:cNvPr id="23" name="Segnaposto numero diapositiva 22"/>
          <p:cNvSpPr>
            <a:spLocks noGrp="1"/>
          </p:cNvSpPr>
          <p:nvPr>
            <p:ph type="sldNum" sz="quarter" idx="4"/>
          </p:nvPr>
        </p:nvSpPr>
        <p:spPr>
          <a:xfrm>
            <a:off x="10838688" y="5734050"/>
            <a:ext cx="812800" cy="521208"/>
          </a:xfrm>
          <a:prstGeom prst="rect">
            <a:avLst/>
          </a:prstGeom>
        </p:spPr>
        <p:txBody>
          <a:bodyPr vert="horz" anchor="ctr"/>
          <a:lstStyle>
            <a:lvl1pPr algn="ctr" eaLnBrk="1" latinLnBrk="0" hangingPunct="1">
              <a:defRPr kumimoji="0" sz="1400" b="1">
                <a:solidFill>
                  <a:srgbClr val="FFFFFF"/>
                </a:solidFill>
              </a:defRPr>
            </a:lvl1pPr>
          </a:lstStyle>
          <a:p>
            <a:fld id="{10D8F5E9-38A7-4A70-B146-B50331B7C5EC}" type="slidenum">
              <a:rPr lang="fr-FR" smtClean="0"/>
              <a:pPr/>
              <a:t>‹#›</a:t>
            </a:fld>
            <a:endParaRPr lang="fr-FR"/>
          </a:p>
        </p:txBody>
      </p:sp>
    </p:spTree>
    <p:extLst>
      <p:ext uri="{BB962C8B-B14F-4D97-AF65-F5344CB8AC3E}">
        <p14:creationId xmlns:p14="http://schemas.microsoft.com/office/powerpoint/2010/main" xmlns="" val="1802294511"/>
      </p:ext>
    </p:extLst>
  </p:cSld>
  <p:clrMap bg1="lt1" tx1="dk1" bg2="lt2" tx2="dk2" accent1="accent1" accent2="accent2" accent3="accent3" accent4="accent4" accent5="accent5" accent6="accent6" hlink="hlink" folHlink="folHlink"/>
  <p:sldLayoutIdLst>
    <p:sldLayoutId id="2147484701" r:id="rId1"/>
    <p:sldLayoutId id="2147484702" r:id="rId2"/>
    <p:sldLayoutId id="2147484703" r:id="rId3"/>
    <p:sldLayoutId id="2147484704" r:id="rId4"/>
    <p:sldLayoutId id="2147484705" r:id="rId5"/>
    <p:sldLayoutId id="2147484706" r:id="rId6"/>
    <p:sldLayoutId id="2147484707" r:id="rId7"/>
    <p:sldLayoutId id="2147484708" r:id="rId8"/>
    <p:sldLayoutId id="2147484709" r:id="rId9"/>
    <p:sldLayoutId id="2147484710" r:id="rId10"/>
    <p:sldLayoutId id="2147484711" r:id="rId11"/>
  </p:sldLayoutIdLst>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xStyles>
    <p:titleStyle>
      <a:lvl1pPr algn="l" rtl="0" eaLnBrk="1" latinLnBrk="0" hangingPunct="1">
        <a:spcBef>
          <a:spcPct val="0"/>
        </a:spcBef>
        <a:buNone/>
        <a:defRPr kumimoji="0" sz="3000" b="0" kern="1200" cap="small" baseline="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0000"/>
        <a:buFont typeface="Wingdings"/>
        <a:buChar char=""/>
        <a:defRPr kumimoji="0" sz="2400" kern="1200">
          <a:solidFill>
            <a:schemeClr val="tx1"/>
          </a:solidFill>
          <a:latin typeface="+mn-lt"/>
          <a:ea typeface="+mn-ea"/>
          <a:cs typeface="+mn-cs"/>
        </a:defRPr>
      </a:lvl1pPr>
      <a:lvl2pPr marL="640080" indent="-274320" algn="l" rtl="0" eaLnBrk="1" latinLnBrk="0" hangingPunct="1">
        <a:spcBef>
          <a:spcPct val="20000"/>
        </a:spcBef>
        <a:buClr>
          <a:schemeClr val="accent1"/>
        </a:buClr>
        <a:buSzPct val="80000"/>
        <a:buFont typeface="Wingdings 2"/>
        <a:buChar char=""/>
        <a:defRPr kumimoji="0" sz="2100" kern="1200">
          <a:solidFill>
            <a:schemeClr val="tx1"/>
          </a:solidFill>
          <a:latin typeface="+mn-lt"/>
          <a:ea typeface="+mn-ea"/>
          <a:cs typeface="+mn-cs"/>
        </a:defRPr>
      </a:lvl2pPr>
      <a:lvl3pPr marL="914400" indent="-182880" algn="l" rtl="0" eaLnBrk="1" latinLnBrk="0" hangingPunct="1">
        <a:spcBef>
          <a:spcPct val="20000"/>
        </a:spcBef>
        <a:buClr>
          <a:schemeClr val="accent1">
            <a:shade val="75000"/>
          </a:schemeClr>
        </a:buClr>
        <a:buSzPct val="60000"/>
        <a:buFont typeface="Wingdings"/>
        <a:buChar char=""/>
        <a:defRPr kumimoji="0" sz="1800" kern="1200">
          <a:solidFill>
            <a:schemeClr val="tx1"/>
          </a:solidFill>
          <a:latin typeface="+mn-lt"/>
          <a:ea typeface="+mn-ea"/>
          <a:cs typeface="+mn-cs"/>
        </a:defRPr>
      </a:lvl3pPr>
      <a:lvl4pPr marL="1188720" indent="-182880" algn="l" rtl="0" eaLnBrk="1" latinLnBrk="0" hangingPunct="1">
        <a:spcBef>
          <a:spcPct val="20000"/>
        </a:spcBef>
        <a:buClr>
          <a:schemeClr val="accent1">
            <a:tint val="60000"/>
          </a:schemeClr>
        </a:buClr>
        <a:buSzPct val="60000"/>
        <a:buFont typeface="Wingdings"/>
        <a:buChar char=""/>
        <a:defRPr kumimoji="0" sz="1800" kern="1200">
          <a:solidFill>
            <a:schemeClr val="tx1"/>
          </a:solidFill>
          <a:latin typeface="+mn-lt"/>
          <a:ea typeface="+mn-ea"/>
          <a:cs typeface="+mn-cs"/>
        </a:defRPr>
      </a:lvl4pPr>
      <a:lvl5pPr marL="1463040" indent="-182880" algn="l" rtl="0" eaLnBrk="1" latinLnBrk="0" hangingPunct="1">
        <a:spcBef>
          <a:spcPct val="20000"/>
        </a:spcBef>
        <a:buClr>
          <a:schemeClr val="accent2">
            <a:tint val="60000"/>
          </a:schemeClr>
        </a:buClr>
        <a:buSzPct val="68000"/>
        <a:buFont typeface="Wingdings 2"/>
        <a:buChar char=""/>
        <a:defRPr kumimoji="0" sz="1600" kern="1200">
          <a:solidFill>
            <a:schemeClr val="tx1"/>
          </a:solidFill>
          <a:latin typeface="+mn-lt"/>
          <a:ea typeface="+mn-ea"/>
          <a:cs typeface="+mn-cs"/>
        </a:defRPr>
      </a:lvl5pPr>
      <a:lvl6pPr marL="1737360" indent="-182880" algn="l" rtl="0" eaLnBrk="1" latinLnBrk="0" hangingPunct="1">
        <a:spcBef>
          <a:spcPct val="20000"/>
        </a:spcBef>
        <a:buClr>
          <a:schemeClr val="accent1"/>
        </a:buClr>
        <a:buChar char="•"/>
        <a:defRPr kumimoji="0" sz="1600" kern="1200">
          <a:solidFill>
            <a:schemeClr val="tx2"/>
          </a:solidFill>
          <a:latin typeface="+mn-lt"/>
          <a:ea typeface="+mn-ea"/>
          <a:cs typeface="+mn-cs"/>
        </a:defRPr>
      </a:lvl6pPr>
      <a:lvl7pPr marL="2011680" indent="-182880" algn="l" rtl="0" eaLnBrk="1" latinLnBrk="0" hangingPunct="1">
        <a:spcBef>
          <a:spcPct val="20000"/>
        </a:spcBef>
        <a:buClr>
          <a:schemeClr val="accent1">
            <a:tint val="60000"/>
          </a:schemeClr>
        </a:buClr>
        <a:buSzPct val="60000"/>
        <a:buFont typeface="Wingdings"/>
        <a:buChar char=""/>
        <a:defRPr kumimoji="0" sz="1400" kern="1200" baseline="0">
          <a:solidFill>
            <a:schemeClr val="tx2"/>
          </a:solidFill>
          <a:latin typeface="+mn-lt"/>
          <a:ea typeface="+mn-ea"/>
          <a:cs typeface="+mn-cs"/>
        </a:defRPr>
      </a:lvl7pPr>
      <a:lvl8pPr marL="2286000" indent="-182880" algn="l" rtl="0" eaLnBrk="1" latinLnBrk="0" hangingPunct="1">
        <a:spcBef>
          <a:spcPct val="20000"/>
        </a:spcBef>
        <a:buClr>
          <a:schemeClr val="accent2"/>
        </a:buClr>
        <a:buChar char="•"/>
        <a:defRPr kumimoji="0" sz="1400" kern="1200" cap="small" baseline="0">
          <a:solidFill>
            <a:schemeClr val="tx2"/>
          </a:solidFill>
          <a:latin typeface="+mn-lt"/>
          <a:ea typeface="+mn-ea"/>
          <a:cs typeface="+mn-cs"/>
        </a:defRPr>
      </a:lvl8pPr>
      <a:lvl9pPr marL="2560320" indent="-182880" algn="l" rtl="0" eaLnBrk="1" latinLnBrk="0" hangingPunct="1">
        <a:spcBef>
          <a:spcPct val="20000"/>
        </a:spcBef>
        <a:buClr>
          <a:schemeClr val="accent1">
            <a:shade val="75000"/>
          </a:schemeClr>
        </a:buClr>
        <a:buChar char="•"/>
        <a:defRPr kumimoji="0" sz="14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bwMode="invGray">
          <a:xfrm>
            <a:off x="1" y="1435831"/>
            <a:ext cx="12192000" cy="46085"/>
          </a:xfrm>
          <a:prstGeom prst="rect">
            <a:avLst/>
          </a:prstGeom>
          <a:solidFill>
            <a:srgbClr val="FFFFFF"/>
          </a:solidFill>
          <a:ln w="48000" cap="flat" cmpd="thickThin" algn="ctr">
            <a:noFill/>
            <a:prstDash val="solid"/>
          </a:ln>
          <a:effectLst>
            <a:outerShdw blurRad="31750" dist="10160" dir="5400000" algn="tl" rotWithShape="0">
              <a:srgbClr val="000000">
                <a:alpha val="60000"/>
              </a:srgbClr>
            </a:outerShdw>
          </a:effectLst>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7" name="Rectangle 6"/>
          <p:cNvSpPr/>
          <p:nvPr/>
        </p:nvSpPr>
        <p:spPr bwMode="ltGray">
          <a:xfrm>
            <a:off x="1" y="0"/>
            <a:ext cx="12192000" cy="1434391"/>
          </a:xfrm>
          <a:prstGeom prst="rect">
            <a:avLst/>
          </a:prstGeom>
          <a:solidFill>
            <a:srgbClr val="000000"/>
          </a:solidFill>
          <a:ln w="48000" cap="flat" cmpd="thickThin" algn="ctr">
            <a:noFill/>
            <a:prstDash val="solid"/>
          </a:ln>
        </p:spPr>
        <p:style>
          <a:lnRef idx="2">
            <a:schemeClr val="accent1"/>
          </a:lnRef>
          <a:fillRef idx="1">
            <a:schemeClr val="accent1"/>
          </a:fillRef>
          <a:effectRef idx="0">
            <a:schemeClr val="accent1"/>
          </a:effectRef>
          <a:fontRef idx="minor">
            <a:schemeClr val="lt1"/>
          </a:fontRef>
        </p:style>
        <p:txBody>
          <a:bodyPr lIns="91438" tIns="45719" rIns="91438" bIns="45719" anchor="ctr"/>
          <a:lstStyle>
            <a:extLst/>
          </a:lstStyle>
          <a:p>
            <a:pPr algn="ctr">
              <a:defRPr/>
            </a:pPr>
            <a:endParaRPr lang="en-US" sz="1633">
              <a:solidFill>
                <a:prstClr val="white"/>
              </a:solidFill>
            </a:endParaRPr>
          </a:p>
        </p:txBody>
      </p:sp>
      <p:sp>
        <p:nvSpPr>
          <p:cNvPr id="2" name="Espace réservé du titre 1"/>
          <p:cNvSpPr>
            <a:spLocks noGrp="1"/>
          </p:cNvSpPr>
          <p:nvPr>
            <p:ph type="title"/>
          </p:nvPr>
        </p:nvSpPr>
        <p:spPr>
          <a:xfrm>
            <a:off x="608641" y="152656"/>
            <a:ext cx="10974720" cy="1251492"/>
          </a:xfrm>
          <a:prstGeom prst="rect">
            <a:avLst/>
          </a:prstGeom>
        </p:spPr>
        <p:txBody>
          <a:bodyPr vert="horz" lIns="100794" tIns="50397" rIns="50397" bIns="50397" rtlCol="0" anchor="ctr">
            <a:normAutofit/>
            <a:scene3d>
              <a:camera prst="orthographicFront"/>
              <a:lightRig rig="threePt" dir="t">
                <a:rot lat="0" lon="0" rev="4800000"/>
              </a:lightRig>
            </a:scene3d>
            <a:sp3d prstMaterial="matte">
              <a:bevelT w="50800" h="10160"/>
            </a:sp3d>
          </a:bodyPr>
          <a:lstStyle>
            <a:extLst/>
          </a:lstStyle>
          <a:p>
            <a:r>
              <a:rPr lang="fr-FR" smtClean="0"/>
              <a:t>Cliquez pour modifier le style du titre</a:t>
            </a:r>
            <a:endParaRPr lang="en-US"/>
          </a:p>
        </p:txBody>
      </p:sp>
      <p:sp>
        <p:nvSpPr>
          <p:cNvPr id="2053" name="Espace réservé du texte 2"/>
          <p:cNvSpPr>
            <a:spLocks noGrp="1"/>
          </p:cNvSpPr>
          <p:nvPr>
            <p:ph type="body" idx="1"/>
          </p:nvPr>
        </p:nvSpPr>
        <p:spPr bwMode="auto">
          <a:xfrm>
            <a:off x="608641" y="1775707"/>
            <a:ext cx="10974720" cy="46257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60477" tIns="100794" rIns="100794" bIns="50397"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smtClean="0"/>
          </a:p>
        </p:txBody>
      </p:sp>
      <p:sp>
        <p:nvSpPr>
          <p:cNvPr id="4" name="Espace réservé de la date 3"/>
          <p:cNvSpPr>
            <a:spLocks noGrp="1"/>
          </p:cNvSpPr>
          <p:nvPr>
            <p:ph type="dt" sz="half" idx="2"/>
          </p:nvPr>
        </p:nvSpPr>
        <p:spPr>
          <a:xfrm>
            <a:off x="608641" y="6476361"/>
            <a:ext cx="2845440" cy="275068"/>
          </a:xfrm>
          <a:prstGeom prst="rect">
            <a:avLst/>
          </a:prstGeom>
        </p:spPr>
        <p:txBody>
          <a:bodyPr vert="horz" lIns="120953" tIns="50397" rIns="50397" bIns="0" rtlCol="0" anchor="b"/>
          <a:lstStyle>
            <a:lvl1pPr algn="l" eaLnBrk="1" fontAlgn="auto" latinLnBrk="0" hangingPunct="1">
              <a:spcBef>
                <a:spcPts val="0"/>
              </a:spcBef>
              <a:spcAft>
                <a:spcPts val="0"/>
              </a:spcAft>
              <a:defRPr kumimoji="0" sz="1179">
                <a:solidFill>
                  <a:schemeClr val="tx1">
                    <a:tint val="95000"/>
                  </a:schemeClr>
                </a:solidFill>
                <a:latin typeface="+mn-lt"/>
                <a:cs typeface="+mn-cs"/>
              </a:defRPr>
            </a:lvl1pPr>
            <a:extLst/>
          </a:lstStyle>
          <a:p>
            <a:pPr>
              <a:defRPr/>
            </a:pPr>
            <a:endParaRPr lang="fr-FR">
              <a:solidFill>
                <a:prstClr val="black">
                  <a:tint val="95000"/>
                </a:prstClr>
              </a:solidFill>
            </a:endParaRPr>
          </a:p>
        </p:txBody>
      </p:sp>
      <p:sp>
        <p:nvSpPr>
          <p:cNvPr id="5" name="Espace réservé du pied de page 4"/>
          <p:cNvSpPr>
            <a:spLocks noGrp="1"/>
          </p:cNvSpPr>
          <p:nvPr>
            <p:ph type="ftr" sz="quarter" idx="3"/>
          </p:nvPr>
        </p:nvSpPr>
        <p:spPr>
          <a:xfrm>
            <a:off x="3521280" y="6476361"/>
            <a:ext cx="7344001" cy="275068"/>
          </a:xfrm>
          <a:prstGeom prst="rect">
            <a:avLst/>
          </a:prstGeom>
        </p:spPr>
        <p:txBody>
          <a:bodyPr vert="horz" lIns="50397" tIns="50397" rIns="50397" bIns="0" rtlCol="0" anchor="b"/>
          <a:lstStyle>
            <a:lvl1pPr algn="l" eaLnBrk="1" fontAlgn="auto" latinLnBrk="0" hangingPunct="1">
              <a:spcBef>
                <a:spcPts val="0"/>
              </a:spcBef>
              <a:spcAft>
                <a:spcPts val="0"/>
              </a:spcAft>
              <a:defRPr kumimoji="0" sz="1179">
                <a:solidFill>
                  <a:schemeClr val="tx1">
                    <a:tint val="95000"/>
                  </a:schemeClr>
                </a:solidFill>
                <a:latin typeface="+mn-lt"/>
                <a:cs typeface="+mn-cs"/>
              </a:defRPr>
            </a:lvl1pPr>
            <a:extLst/>
          </a:lstStyle>
          <a:p>
            <a:pPr>
              <a:defRPr/>
            </a:pPr>
            <a:endParaRPr lang="fr-FR">
              <a:solidFill>
                <a:prstClr val="black">
                  <a:tint val="95000"/>
                </a:prstClr>
              </a:solidFill>
            </a:endParaRPr>
          </a:p>
        </p:txBody>
      </p:sp>
      <p:sp>
        <p:nvSpPr>
          <p:cNvPr id="6" name="Espace réservé du numéro de diapositive 5"/>
          <p:cNvSpPr>
            <a:spLocks noGrp="1"/>
          </p:cNvSpPr>
          <p:nvPr>
            <p:ph type="sldNum" sz="quarter" idx="4"/>
          </p:nvPr>
        </p:nvSpPr>
        <p:spPr>
          <a:xfrm>
            <a:off x="10938241" y="6476361"/>
            <a:ext cx="979200" cy="275068"/>
          </a:xfrm>
          <a:prstGeom prst="rect">
            <a:avLst/>
          </a:prstGeom>
        </p:spPr>
        <p:txBody>
          <a:bodyPr vert="horz" wrap="square" lIns="100794" tIns="50397" rIns="100794" bIns="0" numCol="1" anchor="b" anchorCtr="0" compatLnSpc="1">
            <a:prstTxWarp prst="textNoShape">
              <a:avLst/>
            </a:prstTxWarp>
          </a:bodyPr>
          <a:lstStyle>
            <a:lvl1pPr algn="r">
              <a:defRPr sz="1179">
                <a:solidFill>
                  <a:srgbClr val="3F3F3F"/>
                </a:solidFill>
                <a:latin typeface="Corbel" panose="020B0503020204020204" pitchFamily="34" charset="0"/>
              </a:defRPr>
            </a:lvl1pPr>
          </a:lstStyle>
          <a:p>
            <a:pPr fontAlgn="base">
              <a:spcBef>
                <a:spcPct val="0"/>
              </a:spcBef>
              <a:spcAft>
                <a:spcPct val="0"/>
              </a:spcAft>
            </a:pPr>
            <a:fld id="{D30B529D-95CF-4D2C-9246-0DB8161AB746}" type="slidenum">
              <a:rPr lang="fr-FR">
                <a:cs typeface="Arial" panose="020B0604020202020204" pitchFamily="34" charset="0"/>
              </a:rPr>
              <a:pPr fontAlgn="base">
                <a:spcBef>
                  <a:spcPct val="0"/>
                </a:spcBef>
                <a:spcAft>
                  <a:spcPct val="0"/>
                </a:spcAft>
              </a:pPr>
              <a:t>‹#›</a:t>
            </a:fld>
            <a:endParaRPr lang="fr-FR">
              <a:cs typeface="Arial" panose="020B0604020202020204" pitchFamily="34" charset="0"/>
            </a:endParaRPr>
          </a:p>
        </p:txBody>
      </p:sp>
    </p:spTree>
    <p:extLst>
      <p:ext uri="{BB962C8B-B14F-4D97-AF65-F5344CB8AC3E}">
        <p14:creationId xmlns:p14="http://schemas.microsoft.com/office/powerpoint/2010/main" xmlns="" val="3594315020"/>
      </p:ext>
    </p:extLst>
  </p:cSld>
  <p:clrMap bg1="lt1" tx1="dk1" bg2="lt2" tx2="dk2" accent1="accent1" accent2="accent2" accent3="accent3" accent4="accent4" accent5="accent5" accent6="accent6" hlink="hlink" folHlink="folHlink"/>
  <p:sldLayoutIdLst>
    <p:sldLayoutId id="2147484713" r:id="rId1"/>
    <p:sldLayoutId id="2147484714" r:id="rId2"/>
    <p:sldLayoutId id="2147484715" r:id="rId3"/>
    <p:sldLayoutId id="2147484716" r:id="rId4"/>
    <p:sldLayoutId id="2147484717" r:id="rId5"/>
    <p:sldLayoutId id="2147484718" r:id="rId6"/>
    <p:sldLayoutId id="2147484719" r:id="rId7"/>
    <p:sldLayoutId id="2147484720" r:id="rId8"/>
    <p:sldLayoutId id="2147484721" r:id="rId9"/>
    <p:sldLayoutId id="2147484722" r:id="rId10"/>
    <p:sldLayoutId id="2147484723" r:id="rId11"/>
  </p:sldLayoutIdLst>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xStyles>
    <p:titleStyle>
      <a:lvl1pPr algn="l" rtl="0" eaLnBrk="0" fontAlgn="base" hangingPunct="0">
        <a:spcBef>
          <a:spcPct val="0"/>
        </a:spcBef>
        <a:spcAft>
          <a:spcPct val="0"/>
        </a:spcAft>
        <a:defRPr sz="4536" b="1" kern="1200">
          <a:solidFill>
            <a:srgbClr val="FFC800"/>
          </a:solidFill>
          <a:latin typeface="+mj-lt"/>
          <a:ea typeface="+mj-ea"/>
          <a:cs typeface="+mj-cs"/>
        </a:defRPr>
      </a:lvl1pPr>
      <a:lvl2pPr algn="l" rtl="0" eaLnBrk="0" fontAlgn="base" hangingPunct="0">
        <a:spcBef>
          <a:spcPct val="0"/>
        </a:spcBef>
        <a:spcAft>
          <a:spcPct val="0"/>
        </a:spcAft>
        <a:defRPr sz="4536" b="1">
          <a:solidFill>
            <a:srgbClr val="FFC800"/>
          </a:solidFill>
          <a:latin typeface="Corbel" pitchFamily="34" charset="0"/>
        </a:defRPr>
      </a:lvl2pPr>
      <a:lvl3pPr algn="l" rtl="0" eaLnBrk="0" fontAlgn="base" hangingPunct="0">
        <a:spcBef>
          <a:spcPct val="0"/>
        </a:spcBef>
        <a:spcAft>
          <a:spcPct val="0"/>
        </a:spcAft>
        <a:defRPr sz="4536" b="1">
          <a:solidFill>
            <a:srgbClr val="FFC800"/>
          </a:solidFill>
          <a:latin typeface="Corbel" pitchFamily="34" charset="0"/>
        </a:defRPr>
      </a:lvl3pPr>
      <a:lvl4pPr algn="l" rtl="0" eaLnBrk="0" fontAlgn="base" hangingPunct="0">
        <a:spcBef>
          <a:spcPct val="0"/>
        </a:spcBef>
        <a:spcAft>
          <a:spcPct val="0"/>
        </a:spcAft>
        <a:defRPr sz="4536" b="1">
          <a:solidFill>
            <a:srgbClr val="FFC800"/>
          </a:solidFill>
          <a:latin typeface="Corbel" pitchFamily="34" charset="0"/>
        </a:defRPr>
      </a:lvl4pPr>
      <a:lvl5pPr algn="l" rtl="0" eaLnBrk="0" fontAlgn="base" hangingPunct="0">
        <a:spcBef>
          <a:spcPct val="0"/>
        </a:spcBef>
        <a:spcAft>
          <a:spcPct val="0"/>
        </a:spcAft>
        <a:defRPr sz="4536" b="1">
          <a:solidFill>
            <a:srgbClr val="FFC800"/>
          </a:solidFill>
          <a:latin typeface="Corbel" pitchFamily="34" charset="0"/>
        </a:defRPr>
      </a:lvl5pPr>
      <a:lvl6pPr marL="414772" algn="l" rtl="0" fontAlgn="base">
        <a:spcBef>
          <a:spcPct val="0"/>
        </a:spcBef>
        <a:spcAft>
          <a:spcPct val="0"/>
        </a:spcAft>
        <a:defRPr sz="4536" b="1">
          <a:solidFill>
            <a:srgbClr val="FFC800"/>
          </a:solidFill>
          <a:latin typeface="Corbel" pitchFamily="34" charset="0"/>
        </a:defRPr>
      </a:lvl6pPr>
      <a:lvl7pPr marL="829544" algn="l" rtl="0" fontAlgn="base">
        <a:spcBef>
          <a:spcPct val="0"/>
        </a:spcBef>
        <a:spcAft>
          <a:spcPct val="0"/>
        </a:spcAft>
        <a:defRPr sz="4536" b="1">
          <a:solidFill>
            <a:srgbClr val="FFC800"/>
          </a:solidFill>
          <a:latin typeface="Corbel" pitchFamily="34" charset="0"/>
        </a:defRPr>
      </a:lvl7pPr>
      <a:lvl8pPr marL="1244316" algn="l" rtl="0" fontAlgn="base">
        <a:spcBef>
          <a:spcPct val="0"/>
        </a:spcBef>
        <a:spcAft>
          <a:spcPct val="0"/>
        </a:spcAft>
        <a:defRPr sz="4536" b="1">
          <a:solidFill>
            <a:srgbClr val="FFC800"/>
          </a:solidFill>
          <a:latin typeface="Corbel" pitchFamily="34" charset="0"/>
        </a:defRPr>
      </a:lvl8pPr>
      <a:lvl9pPr marL="1659087" algn="l" rtl="0" fontAlgn="base">
        <a:spcBef>
          <a:spcPct val="0"/>
        </a:spcBef>
        <a:spcAft>
          <a:spcPct val="0"/>
        </a:spcAft>
        <a:defRPr sz="4536" b="1">
          <a:solidFill>
            <a:srgbClr val="FFC800"/>
          </a:solidFill>
          <a:latin typeface="Corbel" pitchFamily="34" charset="0"/>
        </a:defRPr>
      </a:lvl9pPr>
      <a:extLst/>
    </p:titleStyle>
    <p:bodyStyle>
      <a:lvl1pPr marL="437815" indent="-319720" algn="l" rtl="0" eaLnBrk="0" fontAlgn="base" hangingPunct="0">
        <a:spcBef>
          <a:spcPct val="0"/>
        </a:spcBef>
        <a:spcAft>
          <a:spcPct val="0"/>
        </a:spcAft>
        <a:buClr>
          <a:schemeClr val="accent1"/>
        </a:buClr>
        <a:buSzPct val="80000"/>
        <a:buFont typeface="Wingdings 2" panose="05020102010507070707" pitchFamily="18" charset="2"/>
        <a:buChar char=""/>
        <a:defRPr sz="3175" kern="1200">
          <a:solidFill>
            <a:schemeClr val="tx1"/>
          </a:solidFill>
          <a:latin typeface="+mn-lt"/>
          <a:ea typeface="+mn-ea"/>
          <a:cs typeface="+mn-cs"/>
        </a:defRPr>
      </a:lvl1pPr>
      <a:lvl2pPr marL="730172" indent="-273634" algn="l" rtl="0" eaLnBrk="0" fontAlgn="base" hangingPunct="0">
        <a:spcBef>
          <a:spcPct val="20000"/>
        </a:spcBef>
        <a:spcAft>
          <a:spcPct val="0"/>
        </a:spcAft>
        <a:buClr>
          <a:schemeClr val="accent2"/>
        </a:buClr>
        <a:buSzPct val="90000"/>
        <a:buFont typeface="Wingdings" panose="05000000000000000000" pitchFamily="2" charset="2"/>
        <a:buChar char=""/>
        <a:defRPr sz="2812" kern="1200">
          <a:solidFill>
            <a:schemeClr val="tx1"/>
          </a:solidFill>
          <a:latin typeface="+mn-lt"/>
          <a:ea typeface="+mn-ea"/>
          <a:cs typeface="+mn-cs"/>
        </a:defRPr>
      </a:lvl2pPr>
      <a:lvl3pPr marL="996605" indent="-227548" algn="l" rtl="0" eaLnBrk="0" fontAlgn="base" hangingPunct="0">
        <a:spcBef>
          <a:spcPct val="20000"/>
        </a:spcBef>
        <a:spcAft>
          <a:spcPct val="0"/>
        </a:spcAft>
        <a:buClr>
          <a:srgbClr val="E66C7D"/>
        </a:buClr>
        <a:buFont typeface="Arial" panose="020B0604020202020204" pitchFamily="34" charset="0"/>
        <a:buChar char="▪"/>
        <a:defRPr sz="2359" kern="1200">
          <a:solidFill>
            <a:schemeClr val="tx1"/>
          </a:solidFill>
          <a:latin typeface="+mn-lt"/>
          <a:ea typeface="+mn-ea"/>
          <a:cs typeface="+mn-cs"/>
        </a:defRPr>
      </a:lvl3pPr>
      <a:lvl4pPr marL="1215512" indent="-181463" algn="l" rtl="0" eaLnBrk="0" fontAlgn="base" hangingPunct="0">
        <a:spcBef>
          <a:spcPct val="20000"/>
        </a:spcBef>
        <a:spcAft>
          <a:spcPct val="0"/>
        </a:spcAft>
        <a:buClr>
          <a:srgbClr val="6BB76D"/>
        </a:buClr>
        <a:buFont typeface="Arial" panose="020B0604020202020204" pitchFamily="34" charset="0"/>
        <a:buChar char="▪"/>
        <a:defRPr sz="1996" kern="1200">
          <a:solidFill>
            <a:schemeClr val="tx1"/>
          </a:solidFill>
          <a:latin typeface="+mn-lt"/>
          <a:ea typeface="+mn-ea"/>
          <a:cs typeface="+mn-cs"/>
        </a:defRPr>
      </a:lvl4pPr>
      <a:lvl5pPr marL="1425778" indent="-181463" algn="l" rtl="0" eaLnBrk="0" fontAlgn="base" hangingPunct="0">
        <a:spcBef>
          <a:spcPct val="20000"/>
        </a:spcBef>
        <a:spcAft>
          <a:spcPct val="0"/>
        </a:spcAft>
        <a:buClr>
          <a:srgbClr val="E88651"/>
        </a:buClr>
        <a:buFont typeface="Wingdings 3" panose="05040102010807070707" pitchFamily="18" charset="2"/>
        <a:buChar char=""/>
        <a:defRPr lang="en-US" sz="1996" kern="1200">
          <a:solidFill>
            <a:schemeClr val="tx1"/>
          </a:solidFill>
          <a:latin typeface="+mn-lt"/>
          <a:ea typeface="+mn-ea"/>
          <a:cs typeface="+mn-cs"/>
        </a:defRPr>
      </a:lvl5pPr>
      <a:lvl6pPr marL="1627643" indent="-182882" algn="l" rtl="0" eaLnBrk="1" latinLnBrk="0" hangingPunct="1">
        <a:spcBef>
          <a:spcPct val="20000"/>
        </a:spcBef>
        <a:buClr>
          <a:schemeClr val="accent6"/>
        </a:buClr>
        <a:buSzPct val="100000"/>
        <a:buFont typeface="Wingdings 2"/>
        <a:buChar char=""/>
        <a:defRPr kumimoji="0" sz="1996" kern="1200">
          <a:solidFill>
            <a:schemeClr val="tx1"/>
          </a:solidFill>
          <a:latin typeface="+mn-lt"/>
          <a:ea typeface="+mn-ea"/>
          <a:cs typeface="+mn-cs"/>
        </a:defRPr>
      </a:lvl6pPr>
      <a:lvl7pPr marL="1828812" indent="-182882" algn="l" rtl="0" eaLnBrk="1" latinLnBrk="0" hangingPunct="1">
        <a:spcBef>
          <a:spcPct val="20000"/>
        </a:spcBef>
        <a:buClr>
          <a:schemeClr val="accent1"/>
        </a:buClr>
        <a:buSzPct val="100000"/>
        <a:buFont typeface="Wingdings 2"/>
        <a:buChar char=""/>
        <a:defRPr kumimoji="0" sz="1814" kern="1200">
          <a:solidFill>
            <a:schemeClr val="tx1"/>
          </a:solidFill>
          <a:latin typeface="+mn-lt"/>
          <a:ea typeface="+mn-ea"/>
          <a:cs typeface="+mn-cs"/>
        </a:defRPr>
      </a:lvl7pPr>
      <a:lvl8pPr marL="2029982" indent="-182882" algn="l" rtl="0" eaLnBrk="1" latinLnBrk="0" hangingPunct="1">
        <a:spcBef>
          <a:spcPct val="20000"/>
        </a:spcBef>
        <a:buClr>
          <a:schemeClr val="accent2"/>
        </a:buClr>
        <a:buFont typeface="Wingdings 2" pitchFamily="18" charset="2"/>
        <a:buChar char=""/>
        <a:defRPr kumimoji="0" sz="1814" kern="1200">
          <a:solidFill>
            <a:schemeClr val="tx1"/>
          </a:solidFill>
          <a:latin typeface="+mn-lt"/>
          <a:ea typeface="+mn-ea"/>
          <a:cs typeface="+mn-cs"/>
        </a:defRPr>
      </a:lvl8pPr>
      <a:lvl9pPr marL="2231150" indent="-182882" algn="l" rtl="0" eaLnBrk="1" latinLnBrk="0" hangingPunct="1">
        <a:spcBef>
          <a:spcPct val="20000"/>
        </a:spcBef>
        <a:buClr>
          <a:schemeClr val="accent3"/>
        </a:buClr>
        <a:buFont typeface="Wingdings 2" pitchFamily="18" charset="2"/>
        <a:buChar char=""/>
        <a:defRPr kumimoji="0" sz="1814"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3" algn="l" rtl="0" eaLnBrk="1" latinLnBrk="0" hangingPunct="1">
        <a:defRPr kumimoji="0" kern="1200">
          <a:solidFill>
            <a:schemeClr val="tx1"/>
          </a:solidFill>
          <a:latin typeface="+mn-lt"/>
          <a:ea typeface="+mn-ea"/>
          <a:cs typeface="+mn-cs"/>
        </a:defRPr>
      </a:lvl2pPr>
      <a:lvl3pPr marL="914406" algn="l" rtl="0" eaLnBrk="1" latinLnBrk="0" hangingPunct="1">
        <a:defRPr kumimoji="0" kern="1200">
          <a:solidFill>
            <a:schemeClr val="tx1"/>
          </a:solidFill>
          <a:latin typeface="+mn-lt"/>
          <a:ea typeface="+mn-ea"/>
          <a:cs typeface="+mn-cs"/>
        </a:defRPr>
      </a:lvl3pPr>
      <a:lvl4pPr marL="1371609" algn="l" rtl="0" eaLnBrk="1" latinLnBrk="0" hangingPunct="1">
        <a:defRPr kumimoji="0" kern="1200">
          <a:solidFill>
            <a:schemeClr val="tx1"/>
          </a:solidFill>
          <a:latin typeface="+mn-lt"/>
          <a:ea typeface="+mn-ea"/>
          <a:cs typeface="+mn-cs"/>
        </a:defRPr>
      </a:lvl4pPr>
      <a:lvl5pPr marL="1828812" algn="l" rtl="0" eaLnBrk="1" latinLnBrk="0" hangingPunct="1">
        <a:defRPr kumimoji="0" kern="1200">
          <a:solidFill>
            <a:schemeClr val="tx1"/>
          </a:solidFill>
          <a:latin typeface="+mn-lt"/>
          <a:ea typeface="+mn-ea"/>
          <a:cs typeface="+mn-cs"/>
        </a:defRPr>
      </a:lvl5pPr>
      <a:lvl6pPr marL="2286015" algn="l" rtl="0" eaLnBrk="1" latinLnBrk="0" hangingPunct="1">
        <a:defRPr kumimoji="0" kern="1200">
          <a:solidFill>
            <a:schemeClr val="tx1"/>
          </a:solidFill>
          <a:latin typeface="+mn-lt"/>
          <a:ea typeface="+mn-ea"/>
          <a:cs typeface="+mn-cs"/>
        </a:defRPr>
      </a:lvl6pPr>
      <a:lvl7pPr marL="2743218" algn="l" rtl="0" eaLnBrk="1" latinLnBrk="0" hangingPunct="1">
        <a:defRPr kumimoji="0" kern="1200">
          <a:solidFill>
            <a:schemeClr val="tx1"/>
          </a:solidFill>
          <a:latin typeface="+mn-lt"/>
          <a:ea typeface="+mn-ea"/>
          <a:cs typeface="+mn-cs"/>
        </a:defRPr>
      </a:lvl7pPr>
      <a:lvl8pPr marL="3200421" algn="l" rtl="0" eaLnBrk="1" latinLnBrk="0" hangingPunct="1">
        <a:defRPr kumimoji="0" kern="1200">
          <a:solidFill>
            <a:schemeClr val="tx1"/>
          </a:solidFill>
          <a:latin typeface="+mn-lt"/>
          <a:ea typeface="+mn-ea"/>
          <a:cs typeface="+mn-cs"/>
        </a:defRPr>
      </a:lvl8pPr>
      <a:lvl9pPr marL="3657624" algn="l" rtl="0" eaLnBrk="1" latinLnBrk="0" hangingPunct="1">
        <a:defRPr kumimoji="0" kern="1200">
          <a:solidFill>
            <a:schemeClr val="tx1"/>
          </a:solidFill>
          <a:latin typeface="+mn-lt"/>
          <a:ea typeface="+mn-ea"/>
          <a:cs typeface="+mn-cs"/>
        </a:defRPr>
      </a:lvl9pPr>
      <a:extLst/>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Substituent titlu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o-RO" altLang="ro-RO" smtClean="0"/>
              <a:t>Clic pentru editare stil titlu</a:t>
            </a:r>
          </a:p>
        </p:txBody>
      </p:sp>
      <p:sp>
        <p:nvSpPr>
          <p:cNvPr id="1027" name="Substituent text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o-RO" altLang="ro-RO" smtClean="0"/>
              <a:t>Clic pentru editare stiluri text Coordonator</a:t>
            </a:r>
          </a:p>
          <a:p>
            <a:pPr lvl="1"/>
            <a:r>
              <a:rPr lang="ro-RO" altLang="ro-RO" smtClean="0"/>
              <a:t>Al doilea nivel</a:t>
            </a:r>
          </a:p>
          <a:p>
            <a:pPr lvl="2"/>
            <a:r>
              <a:rPr lang="ro-RO" altLang="ro-RO" smtClean="0"/>
              <a:t>Al treilea nivel</a:t>
            </a:r>
          </a:p>
          <a:p>
            <a:pPr lvl="3"/>
            <a:r>
              <a:rPr lang="ro-RO" altLang="ro-RO" smtClean="0"/>
              <a:t>Al patrulea nivel</a:t>
            </a:r>
          </a:p>
          <a:p>
            <a:pPr lvl="4"/>
            <a:r>
              <a:rPr lang="ro-RO" altLang="ro-RO" smtClean="0"/>
              <a:t>Al cincilea nivel</a:t>
            </a:r>
          </a:p>
        </p:txBody>
      </p:sp>
      <p:sp>
        <p:nvSpPr>
          <p:cNvPr id="4" name="Substituent dată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fontAlgn="base">
              <a:spcBef>
                <a:spcPct val="0"/>
              </a:spcBef>
              <a:spcAft>
                <a:spcPct val="0"/>
              </a:spcAft>
              <a:defRPr/>
            </a:pPr>
            <a:fld id="{DCB65EAF-5519-4084-A068-544A99944855}" type="datetimeFigureOut">
              <a:rPr lang="ro-RO">
                <a:solidFill>
                  <a:prstClr val="black">
                    <a:tint val="75000"/>
                  </a:prstClr>
                </a:solidFill>
              </a:rPr>
              <a:pPr fontAlgn="base">
                <a:spcBef>
                  <a:spcPct val="0"/>
                </a:spcBef>
                <a:spcAft>
                  <a:spcPct val="0"/>
                </a:spcAft>
                <a:defRPr/>
              </a:pPr>
              <a:t>21.06.2015</a:t>
            </a:fld>
            <a:endParaRPr lang="ro-RO">
              <a:solidFill>
                <a:prstClr val="black">
                  <a:tint val="75000"/>
                </a:prstClr>
              </a:solidFill>
            </a:endParaRPr>
          </a:p>
        </p:txBody>
      </p:sp>
      <p:sp>
        <p:nvSpPr>
          <p:cNvPr id="5" name="Substituent subsol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fontAlgn="base">
              <a:spcBef>
                <a:spcPct val="0"/>
              </a:spcBef>
              <a:spcAft>
                <a:spcPct val="0"/>
              </a:spcAft>
              <a:defRPr/>
            </a:pPr>
            <a:endParaRPr lang="ro-RO">
              <a:solidFill>
                <a:prstClr val="black">
                  <a:tint val="75000"/>
                </a:prstClr>
              </a:solidFill>
            </a:endParaRPr>
          </a:p>
        </p:txBody>
      </p:sp>
      <p:sp>
        <p:nvSpPr>
          <p:cNvPr id="6" name="Substituent număr diapozitiv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fontAlgn="base">
              <a:spcBef>
                <a:spcPct val="0"/>
              </a:spcBef>
              <a:spcAft>
                <a:spcPct val="0"/>
              </a:spcAft>
            </a:pPr>
            <a:fld id="{B309C06D-F58E-4DDC-94EA-0BEDA906A8F5}" type="slidenum">
              <a:rPr lang="ro-RO">
                <a:latin typeface="Arial" panose="020B0604020202020204" pitchFamily="34" charset="0"/>
                <a:cs typeface="Arial" panose="020B0604020202020204" pitchFamily="34" charset="0"/>
              </a:rPr>
              <a:pPr fontAlgn="base">
                <a:spcBef>
                  <a:spcPct val="0"/>
                </a:spcBef>
                <a:spcAft>
                  <a:spcPct val="0"/>
                </a:spcAft>
              </a:pPr>
              <a:t>‹#›</a:t>
            </a:fld>
            <a:endParaRPr lang="ro-RO">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453398900"/>
      </p:ext>
    </p:extLst>
  </p:cSld>
  <p:clrMap bg1="lt1" tx1="dk1" bg2="lt2" tx2="dk2" accent1="accent1" accent2="accent2" accent3="accent3" accent4="accent4" accent5="accent5" accent6="accent6" hlink="hlink" folHlink="folHlink"/>
  <p:sldLayoutIdLst>
    <p:sldLayoutId id="2147484725" r:id="rId1"/>
    <p:sldLayoutId id="2147484726" r:id="rId2"/>
    <p:sldLayoutId id="2147484727" r:id="rId3"/>
    <p:sldLayoutId id="2147484728" r:id="rId4"/>
    <p:sldLayoutId id="2147484729" r:id="rId5"/>
    <p:sldLayoutId id="2147484730" r:id="rId6"/>
    <p:sldLayoutId id="2147484731" r:id="rId7"/>
    <p:sldLayoutId id="2147484732" r:id="rId8"/>
    <p:sldLayoutId id="2147484733" r:id="rId9"/>
    <p:sldLayoutId id="2147484734" r:id="rId10"/>
    <p:sldLayoutId id="2147484735" r:id="rId11"/>
  </p:sldLayoutIdLst>
  <mc:AlternateContent xmlns:mc="http://schemas.openxmlformats.org/markup-compatibility/2006">
    <mc:Choice xmlns:p14="http://schemas.microsoft.com/office/powerpoint/2010/main" xmlns="" Requires="p14">
      <p:transition p14:dur="250">
        <p:fade/>
      </p:transition>
    </mc:Choice>
    <mc:Fallback>
      <p:transition>
        <p:fade/>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hyperlink" Target="http://www.google.it/imgres?imgurl=http://www.finanzaonline.com/forum/attachments/investimenti-arte-e-collezionismo/1786620d1377888681-pino-pascali-8.jpg&amp;imgrefurl=http://www.finanzaonline.com/forum/investimenti-arte-e-collezionismo/1539850-pino-pascali.html&amp;h=575&amp;w=800&amp;tbnid=79MCfDN8N8PoEM:&amp;zoom=1&amp;docid=AEIVVIWCD9KeRM&amp;ei=wS55U7K6Mcqc0AWb7IC4Ag&amp;tbm=isch&amp;ved=0CHYQMygWMBY&amp;iact=rc&amp;uact=3&amp;dur=2168&amp;page=2&amp;start=15&amp;ndsp=21" TargetMode="External"/><Relationship Id="rId1" Type="http://schemas.openxmlformats.org/officeDocument/2006/relationships/slideLayout" Target="../slideLayouts/slideLayout23.xml"/><Relationship Id="rId6" Type="http://schemas.openxmlformats.org/officeDocument/2006/relationships/hyperlink" Target="http://www.google.it/imgres?imgurl=http://www.artapartofculture.net/new/wp-content/uploads/2012/09/Pino-Pascali-foto-3-allestimento-opere-nella-Personale-al-Camden-Arts-Center-Londra-marzo-maggio-20111.jpg&amp;imgrefurl=http://www.artapartofculture.net/2012/09/08/pino-pascali-le-barisien-de-polignene-a-mer/&amp;h=529&amp;w=850&amp;tbnid=V5xINcBpQY2fTM:&amp;zoom=1&amp;docid=AJspJY9pOI6fWM&amp;ei=wS55U7K6Mcqc0AWb7IC4Ag&amp;tbm=isch&amp;ved=0CH8QMygfMB8&amp;iact=rc&amp;uact=3&amp;dur=1164&amp;page=2&amp;start=15&amp;ndsp=21" TargetMode="External"/><Relationship Id="rId5" Type="http://schemas.openxmlformats.org/officeDocument/2006/relationships/image" Target="../media/image34.jpeg"/><Relationship Id="rId4" Type="http://schemas.openxmlformats.org/officeDocument/2006/relationships/hyperlink" Target="http://www.google.it/imgres?imgurl=http://www.lsdmagazine.com/wp-content/uploads/2012/05/pinopascali22.jpg&amp;imgrefurl=http://www.lsdmagazine.com/domani-si-inaugura-la-nuova-sede-della-fondazione-pino-pascali-a-polignano/11076/&amp;h=333&amp;w=589&amp;tbnid=ejzjtIxaJNYwBM:&amp;zoom=1&amp;docid=F0DRs48tAupKNM&amp;ei=wS55U7K6Mcqc0AWb7IC4Ag&amp;tbm=isch&amp;ved=0CLEBEDMoUTBR&amp;iact=rc&amp;uact=3&amp;dur=2180&amp;page=5&amp;start=77&amp;ndsp=2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3.xml"/><Relationship Id="rId4" Type="http://schemas.openxmlformats.org/officeDocument/2006/relationships/image" Target="../media/image38.jpeg"/></Relationships>
</file>

<file path=ppt/slides/_rels/slide2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3.xml"/><Relationship Id="rId4" Type="http://schemas.openxmlformats.org/officeDocument/2006/relationships/image" Target="../media/image41.jpeg"/></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3.xml"/><Relationship Id="rId4" Type="http://schemas.openxmlformats.org/officeDocument/2006/relationships/image" Target="../media/image46.jpeg"/></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3.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slideLayout" Target="../slideLayouts/slideLayout2.xml"/><Relationship Id="rId1" Type="http://schemas.openxmlformats.org/officeDocument/2006/relationships/video" Target="../media/media1.mp4"/><Relationship Id="rId4" Type="http://schemas.openxmlformats.org/officeDocument/2006/relationships/image" Target="../media/image52.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3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4.xml"/><Relationship Id="rId5" Type="http://schemas.openxmlformats.org/officeDocument/2006/relationships/image" Target="../media/image56.jpeg"/><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3" Type="http://schemas.openxmlformats.org/officeDocument/2006/relationships/hyperlink" Target="http://www.dijon.fr/" TargetMode="External"/><Relationship Id="rId2" Type="http://schemas.openxmlformats.org/officeDocument/2006/relationships/image" Target="../media/image58.jpeg"/><Relationship Id="rId1" Type="http://schemas.openxmlformats.org/officeDocument/2006/relationships/slideLayout" Target="../slideLayouts/slideLayout34.xml"/></Relationships>
</file>

<file path=ppt/slides/_rels/slide3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37.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35.xml"/><Relationship Id="rId4" Type="http://schemas.openxmlformats.org/officeDocument/2006/relationships/image" Target="../media/image68.jpe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9.xml"/><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3" Type="http://schemas.openxmlformats.org/officeDocument/2006/relationships/hyperlink" Target="http://fr.wikipedia.org/wiki/Bourgogne" TargetMode="External"/><Relationship Id="rId7" Type="http://schemas.openxmlformats.org/officeDocument/2006/relationships/image" Target="../media/image75.jpeg"/><Relationship Id="rId2" Type="http://schemas.openxmlformats.org/officeDocument/2006/relationships/hyperlink" Target="http://fr.wikipedia.org/wiki/Saint-Nicolas-l%C3%A8s-C%C3%AEteaux" TargetMode="External"/><Relationship Id="rId1" Type="http://schemas.openxmlformats.org/officeDocument/2006/relationships/slideLayout" Target="../slideLayouts/slideLayout35.xml"/><Relationship Id="rId6" Type="http://schemas.openxmlformats.org/officeDocument/2006/relationships/hyperlink" Target="http://fr.wikipedia.org/wiki/Robert_de_Molesme" TargetMode="External"/><Relationship Id="rId5" Type="http://schemas.openxmlformats.org/officeDocument/2006/relationships/hyperlink" Target="http://fr.wikipedia.org/wiki/Ordre_cistercien" TargetMode="External"/><Relationship Id="rId4" Type="http://schemas.openxmlformats.org/officeDocument/2006/relationships/hyperlink" Target="http://fr.wikipedia.org/wiki/Canton_de_Nuits-Saint-Georges"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40.xml"/><Relationship Id="rId4" Type="http://schemas.openxmlformats.org/officeDocument/2006/relationships/image" Target="../media/image80.jpeg"/></Relationships>
</file>

<file path=ppt/slides/_rels/slide49.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jpeg"/></Relationships>
</file>

<file path=ppt/slides/_rels/slide5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46.xml"/></Relationships>
</file>

<file path=ppt/slides/_rels/slide5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46.xml"/></Relationships>
</file>

<file path=ppt/slides/_rels/slide5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6.xml"/></Relationships>
</file>

<file path=ppt/slides/_rels/slide59.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15.xml"/><Relationship Id="rId4" Type="http://schemas.openxmlformats.org/officeDocument/2006/relationships/image" Target="../media/image11.jpeg"/></Relationships>
</file>

<file path=ppt/slides/_rels/slide6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46.xml"/></Relationships>
</file>

<file path=ppt/slides/_rels/slide61.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6.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46.xml"/></Relationships>
</file>

<file path=ppt/slides/_rels/slide63.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45.xml"/></Relationships>
</file>

<file path=ppt/slides/_rels/slide64.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45.xml"/></Relationships>
</file>

<file path=ppt/slides/_rels/slide6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6.xml"/></Relationships>
</file>

<file path=ppt/slides/_rels/slide6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6.xml"/></Relationships>
</file>

<file path=ppt/slides/_rels/slide6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6.xml"/></Relationships>
</file>

<file path=ppt/slides/_rels/slide6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46.xml"/></Relationships>
</file>

<file path=ppt/slides/_rels/slide69.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6.xml"/></Relationships>
</file>

<file path=ppt/slides/_rels/slide71.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46.xml"/></Relationships>
</file>

<file path=ppt/slides/_rels/slide72.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6.xml"/></Relationships>
</file>

<file path=ppt/slides/_rels/slide7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6.xml"/></Relationships>
</file>

<file path=ppt/slides/_rels/slide7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6.xml"/></Relationships>
</file>

<file path=ppt/slides/_rels/slide7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6.xml"/></Relationships>
</file>

<file path=ppt/slides/_rels/slide76.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6.xml"/></Relationships>
</file>

<file path=ppt/slides/_rels/slide7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46.xml"/></Relationships>
</file>

<file path=ppt/slides/_rels/slide78.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46.xml"/></Relationships>
</file>

<file path=ppt/slides/_rels/slide7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46.xml"/></Relationships>
</file>

<file path=ppt/slides/_rels/slide81.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6.xml"/></Relationships>
</file>

<file path=ppt/slides/_rels/slide82.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46.xml"/></Relationships>
</file>

<file path=ppt/slides/_rels/slide83.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6.xml"/></Relationships>
</file>

<file path=ppt/slides/_rels/slide84.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6.xml"/></Relationships>
</file>

<file path=ppt/slides/_rels/slide85.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46.xml"/></Relationships>
</file>

<file path=ppt/slides/_rels/slide86.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46.xml"/></Relationships>
</file>

<file path=ppt/slides/_rels/slide87.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46.xml"/></Relationships>
</file>

<file path=ppt/slides/_rels/slide88.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6.xml"/></Relationships>
</file>

<file path=ppt/slides/_rels/slide89.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46.xml"/></Relationships>
</file>

<file path=ppt/slides/_rels/slide91.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46.xml"/><Relationship Id="rId1" Type="http://schemas.openxmlformats.org/officeDocument/2006/relationships/video" Target="NULL" TargetMode="External"/><Relationship Id="rId4" Type="http://schemas.openxmlformats.org/officeDocument/2006/relationships/image" Target="../media/image123.png"/></Relationships>
</file>

<file path=ppt/slides/_rels/slide92.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46.xml"/><Relationship Id="rId1" Type="http://schemas.openxmlformats.org/officeDocument/2006/relationships/video" Target="NULL" TargetMode="External"/><Relationship Id="rId4" Type="http://schemas.openxmlformats.org/officeDocument/2006/relationships/image" Target="../media/image123.png"/></Relationships>
</file>

<file path=ppt/slides/_rels/slide93.xml.rels><?xml version="1.0" encoding="UTF-8" standalone="yes"?>
<Relationships xmlns="http://schemas.openxmlformats.org/package/2006/relationships"><Relationship Id="rId3" Type="http://schemas.microsoft.com/office/2007/relationships/media" Target="../media/media2.mp4"/><Relationship Id="rId2" Type="http://schemas.openxmlformats.org/officeDocument/2006/relationships/slideLayout" Target="../slideLayouts/slideLayout46.xml"/><Relationship Id="rId1" Type="http://schemas.openxmlformats.org/officeDocument/2006/relationships/video" Target="NULL" TargetMode="External"/><Relationship Id="rId4" Type="http://schemas.openxmlformats.org/officeDocument/2006/relationships/image" Target="../media/image124.png"/></Relationships>
</file>

<file path=ppt/slides/_rels/slide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u 1"/>
          <p:cNvSpPr>
            <a:spLocks noGrp="1"/>
          </p:cNvSpPr>
          <p:nvPr>
            <p:ph type="ctrTitle"/>
          </p:nvPr>
        </p:nvSpPr>
        <p:spPr>
          <a:xfrm>
            <a:off x="1524000" y="1198322"/>
            <a:ext cx="9144000" cy="2387600"/>
          </a:xfrm>
        </p:spPr>
        <p:txBody>
          <a:bodyPr>
            <a:normAutofit fontScale="90000"/>
          </a:bodyPr>
          <a:lstStyle/>
          <a:p>
            <a:r>
              <a:rPr lang="fr-FR" dirty="0" smtClean="0">
                <a:latin typeface="Rockwell" panose="02060603020205020403" pitchFamily="18" charset="0"/>
              </a:rPr>
              <a:t/>
            </a:r>
            <a:br>
              <a:rPr lang="fr-FR" dirty="0" smtClean="0">
                <a:latin typeface="Rockwell" panose="02060603020205020403" pitchFamily="18" charset="0"/>
              </a:rPr>
            </a:br>
            <a:r>
              <a:rPr lang="fr-FR" sz="5300" b="1" dirty="0" smtClean="0">
                <a:latin typeface="Rockwell" panose="02060603020205020403" pitchFamily="18" charset="0"/>
              </a:rPr>
              <a:t>PATRIMOINE ET IDENTITÉ </a:t>
            </a:r>
            <a:br>
              <a:rPr lang="fr-FR" sz="5300" b="1" dirty="0" smtClean="0">
                <a:latin typeface="Rockwell" panose="02060603020205020403" pitchFamily="18" charset="0"/>
              </a:rPr>
            </a:br>
            <a:r>
              <a:rPr lang="fr-FR" sz="5300" b="1" dirty="0" smtClean="0">
                <a:latin typeface="Rockwell" panose="02060603020205020403" pitchFamily="18" charset="0"/>
              </a:rPr>
              <a:t>	2013-2015	</a:t>
            </a:r>
            <a:r>
              <a:rPr lang="fr-FR" dirty="0" smtClean="0">
                <a:latin typeface="Rockwell" panose="02060603020205020403" pitchFamily="18" charset="0"/>
              </a:rPr>
              <a:t/>
            </a:r>
            <a:br>
              <a:rPr lang="fr-FR" dirty="0" smtClean="0">
                <a:latin typeface="Rockwell" panose="02060603020205020403" pitchFamily="18" charset="0"/>
              </a:rPr>
            </a:br>
            <a:r>
              <a:rPr lang="fr-FR" sz="4400" dirty="0" smtClean="0">
                <a:latin typeface="Rockwell" panose="02060603020205020403" pitchFamily="18" charset="0"/>
              </a:rPr>
              <a:t>PROJET MULTILATERAL COMENIUS</a:t>
            </a:r>
            <a:endParaRPr lang="ro-RO" sz="4400" dirty="0">
              <a:latin typeface="Rockwell" panose="02060603020205020403" pitchFamily="18" charset="0"/>
            </a:endParaRPr>
          </a:p>
        </p:txBody>
      </p:sp>
      <p:sp>
        <p:nvSpPr>
          <p:cNvPr id="3" name="Subtitlu 2"/>
          <p:cNvSpPr>
            <a:spLocks noGrp="1"/>
          </p:cNvSpPr>
          <p:nvPr>
            <p:ph type="subTitle" idx="1"/>
          </p:nvPr>
        </p:nvSpPr>
        <p:spPr>
          <a:xfrm>
            <a:off x="1524000" y="3602037"/>
            <a:ext cx="9144000" cy="2436298"/>
          </a:xfrm>
        </p:spPr>
        <p:txBody>
          <a:bodyPr>
            <a:normAutofit lnSpcReduction="10000"/>
          </a:bodyPr>
          <a:lstStyle/>
          <a:p>
            <a:endParaRPr lang="fr-FR" sz="2000" dirty="0" smtClean="0">
              <a:latin typeface="Times New Roman" panose="02020603050405020304" pitchFamily="18" charset="0"/>
              <a:ea typeface="Tahoma" panose="020B0604030504040204" pitchFamily="34" charset="0"/>
              <a:cs typeface="Times New Roman" panose="02020603050405020304" pitchFamily="18" charset="0"/>
            </a:endParaRPr>
          </a:p>
          <a:p>
            <a:r>
              <a:rPr lang="fr-FR" sz="2000" i="1" dirty="0" smtClean="0">
                <a:latin typeface="Times New Roman" panose="02020603050405020304" pitchFamily="18" charset="0"/>
                <a:ea typeface="Tahoma" panose="020B0604030504040204" pitchFamily="34" charset="0"/>
                <a:cs typeface="Times New Roman" panose="02020603050405020304" pitchFamily="18" charset="0"/>
              </a:rPr>
              <a:t>«L’ensemble des patrimoines représente une richesse toute particulière, qui contribue très largement au patrimoine mondial et à sa diversité et dont l’étude permet de mieux comprendre notre monde d’aujourd’hui et préparer celui de demain.»</a:t>
            </a:r>
          </a:p>
          <a:p>
            <a:endParaRPr lang="fr-FR" sz="2000" dirty="0">
              <a:latin typeface="Times New Roman" panose="02020603050405020304" pitchFamily="18" charset="0"/>
              <a:ea typeface="Tahoma" panose="020B0604030504040204" pitchFamily="34" charset="0"/>
              <a:cs typeface="Times New Roman" panose="02020603050405020304" pitchFamily="18" charset="0"/>
            </a:endParaRPr>
          </a:p>
          <a:p>
            <a:endParaRPr lang="fr-FR" sz="2000" dirty="0" smtClean="0">
              <a:latin typeface="Times New Roman" panose="02020603050405020304" pitchFamily="18" charset="0"/>
              <a:ea typeface="Tahoma" panose="020B0604030504040204" pitchFamily="34" charset="0"/>
              <a:cs typeface="Times New Roman" panose="02020603050405020304" pitchFamily="18" charset="0"/>
            </a:endParaRPr>
          </a:p>
          <a:p>
            <a:r>
              <a:rPr lang="fr-FR" sz="2000" b="1" dirty="0" smtClean="0">
                <a:latin typeface="Times New Roman" panose="02020603050405020304" pitchFamily="18" charset="0"/>
                <a:ea typeface="Tahoma" panose="020B0604030504040204" pitchFamily="34" charset="0"/>
                <a:cs typeface="Times New Roman" panose="02020603050405020304" pitchFamily="18" charset="0"/>
              </a:rPr>
              <a:t>(Patrimoine culturel et développement local – édition UNESCO)</a:t>
            </a:r>
          </a:p>
          <a:p>
            <a:endParaRPr lang="fr-FR" sz="2000" dirty="0" smtClean="0">
              <a:latin typeface="Times New Roman" panose="02020603050405020304" pitchFamily="18" charset="0"/>
              <a:ea typeface="Tahoma" panose="020B0604030504040204" pitchFamily="34" charset="0"/>
              <a:cs typeface="Times New Roman" panose="02020603050405020304" pitchFamily="18" charset="0"/>
            </a:endParaRPr>
          </a:p>
        </p:txBody>
      </p:sp>
      <p:pic>
        <p:nvPicPr>
          <p:cNvPr id="5" name="Imagin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xmlns="" val="3582326997"/>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fontScale="90000"/>
          </a:bodyPr>
          <a:lstStyle/>
          <a:p>
            <a:pPr marL="54864" indent="0" algn="ctr" fontAlgn="auto">
              <a:spcAft>
                <a:spcPts val="0"/>
              </a:spcAft>
              <a:defRPr/>
            </a:pPr>
            <a:r>
              <a:rPr lang="de-DE" dirty="0" smtClean="0">
                <a:solidFill>
                  <a:schemeClr val="tx2">
                    <a:tint val="100000"/>
                    <a:shade val="90000"/>
                    <a:satMod val="250000"/>
                    <a:alpha val="100000"/>
                  </a:schemeClr>
                </a:solidFill>
                <a:ea typeface="+mj-ea"/>
              </a:rPr>
              <a:t>Le </a:t>
            </a:r>
            <a:r>
              <a:rPr lang="de-DE" dirty="0" err="1" smtClean="0">
                <a:solidFill>
                  <a:schemeClr val="tx2">
                    <a:tint val="100000"/>
                    <a:shade val="90000"/>
                    <a:satMod val="250000"/>
                    <a:alpha val="100000"/>
                  </a:schemeClr>
                </a:solidFill>
                <a:ea typeface="+mj-ea"/>
              </a:rPr>
              <a:t>patrimoine</a:t>
            </a:r>
            <a:r>
              <a:rPr lang="de-DE" dirty="0" smtClean="0">
                <a:solidFill>
                  <a:schemeClr val="tx2">
                    <a:tint val="100000"/>
                    <a:shade val="90000"/>
                    <a:satMod val="250000"/>
                    <a:alpha val="100000"/>
                  </a:schemeClr>
                </a:solidFill>
                <a:ea typeface="+mj-ea"/>
              </a:rPr>
              <a:t> de </a:t>
            </a:r>
            <a:br>
              <a:rPr lang="de-DE" dirty="0" smtClean="0">
                <a:solidFill>
                  <a:schemeClr val="tx2">
                    <a:tint val="100000"/>
                    <a:shade val="90000"/>
                    <a:satMod val="250000"/>
                    <a:alpha val="100000"/>
                  </a:schemeClr>
                </a:solidFill>
                <a:ea typeface="+mj-ea"/>
              </a:rPr>
            </a:br>
            <a:r>
              <a:rPr lang="de-DE" dirty="0" err="1" smtClean="0">
                <a:solidFill>
                  <a:schemeClr val="tx2">
                    <a:tint val="100000"/>
                    <a:shade val="90000"/>
                    <a:satMod val="250000"/>
                    <a:alpha val="100000"/>
                  </a:schemeClr>
                </a:solidFill>
                <a:ea typeface="+mj-ea"/>
              </a:rPr>
              <a:t>l‘époque</a:t>
            </a:r>
            <a:r>
              <a:rPr lang="de-DE" dirty="0" smtClean="0">
                <a:solidFill>
                  <a:schemeClr val="tx2">
                    <a:tint val="100000"/>
                    <a:shade val="90000"/>
                    <a:satMod val="250000"/>
                    <a:alpha val="100000"/>
                  </a:schemeClr>
                </a:solidFill>
                <a:ea typeface="+mj-ea"/>
              </a:rPr>
              <a:t> moderne</a:t>
            </a:r>
            <a:endParaRPr lang="de-DE" dirty="0">
              <a:solidFill>
                <a:schemeClr val="tx2">
                  <a:tint val="100000"/>
                  <a:shade val="90000"/>
                  <a:satMod val="250000"/>
                  <a:alpha val="100000"/>
                </a:schemeClr>
              </a:solidFill>
              <a:ea typeface="+mj-ea"/>
            </a:endParaRPr>
          </a:p>
        </p:txBody>
      </p:sp>
      <p:sp>
        <p:nvSpPr>
          <p:cNvPr id="3" name="Inhaltsplatzhalter 2"/>
          <p:cNvSpPr>
            <a:spLocks noGrp="1"/>
          </p:cNvSpPr>
          <p:nvPr>
            <p:ph sz="half" idx="1"/>
          </p:nvPr>
        </p:nvSpPr>
        <p:spPr>
          <a:xfrm>
            <a:off x="6384032" y="3068960"/>
            <a:ext cx="2664296" cy="504056"/>
          </a:xfrm>
        </p:spPr>
        <p:txBody>
          <a:bodyPr>
            <a:noAutofit/>
          </a:bodyPr>
          <a:lstStyle/>
          <a:p>
            <a:pPr>
              <a:buNone/>
            </a:pPr>
            <a:r>
              <a:rPr lang="fr-FR" sz="1400" b="1" dirty="0"/>
              <a:t>Centre Pompidou-Metz</a:t>
            </a:r>
          </a:p>
          <a:p>
            <a:pPr>
              <a:buNone/>
            </a:pPr>
            <a:r>
              <a:rPr lang="fr-FR" sz="1400" dirty="0"/>
              <a:t> Le musée d’art moderne</a:t>
            </a:r>
          </a:p>
        </p:txBody>
      </p:sp>
      <p:pic>
        <p:nvPicPr>
          <p:cNvPr id="16387" name="Inhaltsplatzhalter 4" descr="Philharmonie%20Luxembourg_w482__482x309_1251968784.jpg"/>
          <p:cNvPicPr>
            <a:picLocks noGrp="1" noChangeAspect="1"/>
          </p:cNvPicPr>
          <p:nvPr>
            <p:ph sz="half" idx="2"/>
          </p:nvPr>
        </p:nvPicPr>
        <p:blipFill>
          <a:blip r:embed="rId2" cstate="print"/>
          <a:srcRect/>
          <a:stretch>
            <a:fillRect/>
          </a:stretch>
        </p:blipFill>
        <p:spPr>
          <a:xfrm>
            <a:off x="5951984" y="4077073"/>
            <a:ext cx="3600400" cy="2308275"/>
          </a:xfrm>
        </p:spPr>
      </p:pic>
      <p:pic>
        <p:nvPicPr>
          <p:cNvPr id="14342" name="Picture 6" descr="Das erleuchtete Centre Pompidou in der Nacht vor der Eröffnung "/>
          <p:cNvPicPr>
            <a:picLocks noChangeAspect="1" noChangeArrowheads="1"/>
          </p:cNvPicPr>
          <p:nvPr/>
        </p:nvPicPr>
        <p:blipFill>
          <a:blip r:embed="rId3" cstate="print"/>
          <a:srcRect/>
          <a:stretch>
            <a:fillRect/>
          </a:stretch>
        </p:blipFill>
        <p:spPr bwMode="auto">
          <a:xfrm>
            <a:off x="2855641" y="1628800"/>
            <a:ext cx="3459035" cy="1944216"/>
          </a:xfrm>
          <a:prstGeom prst="rect">
            <a:avLst/>
          </a:prstGeom>
          <a:noFill/>
        </p:spPr>
      </p:pic>
      <p:sp>
        <p:nvSpPr>
          <p:cNvPr id="6" name="Inhaltsplatzhalter 2"/>
          <p:cNvSpPr txBox="1">
            <a:spLocks/>
          </p:cNvSpPr>
          <p:nvPr/>
        </p:nvSpPr>
        <p:spPr bwMode="auto">
          <a:xfrm>
            <a:off x="3287688" y="5877272"/>
            <a:ext cx="2736304" cy="504056"/>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292100" indent="-292100" fontAlgn="base">
              <a:spcBef>
                <a:spcPct val="0"/>
              </a:spcBef>
              <a:spcAft>
                <a:spcPct val="0"/>
              </a:spcAft>
              <a:buClr>
                <a:srgbClr val="72A376"/>
              </a:buClr>
              <a:buSzPct val="70000"/>
              <a:defRPr/>
            </a:pPr>
            <a:r>
              <a:rPr lang="fr-FR" sz="1400" b="1" dirty="0">
                <a:solidFill>
                  <a:prstClr val="white"/>
                </a:solidFill>
                <a:ea typeface="ＭＳ Ｐゴシック" charset="-128"/>
              </a:rPr>
              <a:t>Philharmonie, Luxembourg</a:t>
            </a:r>
          </a:p>
          <a:p>
            <a:pPr marL="292100" indent="-292100" fontAlgn="base">
              <a:spcBef>
                <a:spcPct val="0"/>
              </a:spcBef>
              <a:spcAft>
                <a:spcPct val="0"/>
              </a:spcAft>
              <a:buClr>
                <a:srgbClr val="72A376"/>
              </a:buClr>
              <a:buSzPct val="70000"/>
            </a:pPr>
            <a:r>
              <a:rPr lang="fr-FR" sz="1400" dirty="0">
                <a:solidFill>
                  <a:prstClr val="white"/>
                </a:solidFill>
                <a:ea typeface="ＭＳ Ｐゴシック" charset="-128"/>
              </a:rPr>
              <a:t>Salle de concerts</a:t>
            </a:r>
          </a:p>
          <a:p>
            <a:pPr marL="292100" indent="-292100" fontAlgn="base">
              <a:spcBef>
                <a:spcPct val="0"/>
              </a:spcBef>
              <a:spcAft>
                <a:spcPct val="0"/>
              </a:spcAft>
              <a:buClr>
                <a:srgbClr val="72A376"/>
              </a:buClr>
              <a:buSzPct val="70000"/>
              <a:defRPr/>
            </a:pPr>
            <a:r>
              <a:rPr lang="fr-FR" sz="1400" dirty="0">
                <a:solidFill>
                  <a:prstClr val="white"/>
                </a:solidFill>
                <a:ea typeface="ＭＳ Ｐゴシック" charset="-128"/>
              </a:rPr>
              <a:t> </a:t>
            </a:r>
          </a:p>
        </p:txBody>
      </p:sp>
    </p:spTree>
    <p:extLst>
      <p:ext uri="{BB962C8B-B14F-4D97-AF65-F5344CB8AC3E}">
        <p14:creationId xmlns:p14="http://schemas.microsoft.com/office/powerpoint/2010/main" xmlns="" val="105705790"/>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53536"/>
            <a:ext cx="8229600" cy="1143000"/>
          </a:xfrm>
        </p:spPr>
        <p:txBody>
          <a:bodyPr/>
          <a:lstStyle/>
          <a:p>
            <a:pPr marL="54864" indent="0" algn="ctr" fontAlgn="auto">
              <a:spcAft>
                <a:spcPts val="0"/>
              </a:spcAft>
              <a:defRPr/>
            </a:pPr>
            <a:r>
              <a:rPr lang="de-LU" sz="4000" dirty="0">
                <a:solidFill>
                  <a:schemeClr val="tx2">
                    <a:tint val="100000"/>
                    <a:shade val="90000"/>
                    <a:satMod val="250000"/>
                    <a:alpha val="100000"/>
                  </a:schemeClr>
                </a:solidFill>
                <a:ea typeface="+mj-ea"/>
              </a:rPr>
              <a:t>Le </a:t>
            </a:r>
            <a:r>
              <a:rPr lang="de-LU" sz="4000" dirty="0" err="1">
                <a:solidFill>
                  <a:schemeClr val="tx2">
                    <a:tint val="100000"/>
                    <a:shade val="90000"/>
                    <a:satMod val="250000"/>
                    <a:alpha val="100000"/>
                  </a:schemeClr>
                </a:solidFill>
                <a:ea typeface="+mj-ea"/>
              </a:rPr>
              <a:t>patrimoine</a:t>
            </a:r>
            <a:r>
              <a:rPr lang="de-LU" sz="4000" dirty="0">
                <a:solidFill>
                  <a:schemeClr val="tx2">
                    <a:tint val="100000"/>
                    <a:shade val="90000"/>
                    <a:satMod val="250000"/>
                    <a:alpha val="100000"/>
                  </a:schemeClr>
                </a:solidFill>
                <a:ea typeface="+mj-ea"/>
              </a:rPr>
              <a:t> </a:t>
            </a:r>
            <a:r>
              <a:rPr lang="de-LU" sz="4000" dirty="0" err="1">
                <a:solidFill>
                  <a:schemeClr val="tx2">
                    <a:tint val="100000"/>
                    <a:shade val="90000"/>
                    <a:satMod val="250000"/>
                    <a:alpha val="100000"/>
                  </a:schemeClr>
                </a:solidFill>
                <a:ea typeface="+mj-ea"/>
              </a:rPr>
              <a:t>médiéval</a:t>
            </a:r>
            <a:endParaRPr lang="de-DE" sz="4000" dirty="0">
              <a:solidFill>
                <a:schemeClr val="tx2">
                  <a:tint val="100000"/>
                  <a:shade val="90000"/>
                  <a:satMod val="250000"/>
                  <a:alpha val="100000"/>
                </a:schemeClr>
              </a:solidFill>
              <a:ea typeface="+mj-ea"/>
            </a:endParaRPr>
          </a:p>
        </p:txBody>
      </p:sp>
      <p:sp>
        <p:nvSpPr>
          <p:cNvPr id="18434" name="Inhaltsplatzhalter 2"/>
          <p:cNvSpPr>
            <a:spLocks noGrp="1"/>
          </p:cNvSpPr>
          <p:nvPr>
            <p:ph idx="1"/>
          </p:nvPr>
        </p:nvSpPr>
        <p:spPr>
          <a:xfrm>
            <a:off x="3287688" y="5085184"/>
            <a:ext cx="6120680" cy="1512168"/>
          </a:xfrm>
        </p:spPr>
        <p:txBody>
          <a:bodyPr/>
          <a:lstStyle/>
          <a:p>
            <a:pPr algn="just">
              <a:buFont typeface="Wingdings 2" pitchFamily="18" charset="2"/>
              <a:buNone/>
            </a:pPr>
            <a:r>
              <a:rPr lang="de-LU" sz="1800" b="1" dirty="0"/>
              <a:t>Le château de Vianden</a:t>
            </a:r>
            <a:r>
              <a:rPr lang="de-LU" sz="1800" dirty="0"/>
              <a:t> </a:t>
            </a:r>
            <a:r>
              <a:rPr lang="de-LU" sz="1800" dirty="0" err="1"/>
              <a:t>fut</a:t>
            </a:r>
            <a:r>
              <a:rPr lang="de-LU" sz="1800" dirty="0"/>
              <a:t> </a:t>
            </a:r>
            <a:r>
              <a:rPr lang="de-LU" sz="1800" dirty="0" err="1"/>
              <a:t>construit</a:t>
            </a:r>
            <a:r>
              <a:rPr lang="de-LU" sz="1800" dirty="0"/>
              <a:t> </a:t>
            </a:r>
            <a:r>
              <a:rPr lang="de-LU" sz="1800" dirty="0" err="1"/>
              <a:t>pendant</a:t>
            </a:r>
            <a:r>
              <a:rPr lang="de-LU" sz="1800" dirty="0"/>
              <a:t> la </a:t>
            </a:r>
            <a:r>
              <a:rPr lang="de-LU" sz="1800" dirty="0" err="1"/>
              <a:t>période</a:t>
            </a:r>
            <a:endParaRPr lang="de-LU" sz="1800" dirty="0"/>
          </a:p>
          <a:p>
            <a:pPr algn="just">
              <a:buFont typeface="Wingdings 2" pitchFamily="18" charset="2"/>
              <a:buNone/>
            </a:pPr>
            <a:r>
              <a:rPr lang="de-LU" sz="1800" dirty="0"/>
              <a:t>du 11</a:t>
            </a:r>
            <a:r>
              <a:rPr lang="de-LU" sz="1800" baseline="30000" dirty="0"/>
              <a:t>e</a:t>
            </a:r>
            <a:r>
              <a:rPr lang="de-LU" sz="1800" dirty="0"/>
              <a:t> au14</a:t>
            </a:r>
            <a:r>
              <a:rPr lang="de-LU" sz="1800" baseline="30000" dirty="0"/>
              <a:t>e </a:t>
            </a:r>
            <a:r>
              <a:rPr lang="de-LU" sz="1800" dirty="0" err="1"/>
              <a:t>siècle</a:t>
            </a:r>
            <a:r>
              <a:rPr lang="de-LU" sz="1800" dirty="0"/>
              <a:t> sur les assises d'un castel romain et </a:t>
            </a:r>
          </a:p>
          <a:p>
            <a:pPr algn="just">
              <a:buFont typeface="Wingdings 2" pitchFamily="18" charset="2"/>
              <a:buNone/>
            </a:pPr>
            <a:r>
              <a:rPr lang="de-LU" sz="1800" dirty="0" err="1"/>
              <a:t>d'un</a:t>
            </a:r>
            <a:r>
              <a:rPr lang="de-LU" sz="1800" dirty="0"/>
              <a:t> </a:t>
            </a:r>
            <a:r>
              <a:rPr lang="de-LU" sz="1800" dirty="0" err="1"/>
              <a:t>refuge</a:t>
            </a:r>
            <a:r>
              <a:rPr lang="de-LU" sz="1800" dirty="0"/>
              <a:t> </a:t>
            </a:r>
            <a:r>
              <a:rPr lang="de-LU" sz="1800" dirty="0" err="1"/>
              <a:t>carolingien</a:t>
            </a:r>
            <a:r>
              <a:rPr lang="de-LU" sz="1800" dirty="0"/>
              <a:t>. Il </a:t>
            </a:r>
            <a:r>
              <a:rPr lang="de-LU" sz="1800" dirty="0" err="1"/>
              <a:t>est</a:t>
            </a:r>
            <a:r>
              <a:rPr lang="de-LU" sz="1800" dirty="0"/>
              <a:t> une des plus </a:t>
            </a:r>
            <a:r>
              <a:rPr lang="de-LU" sz="1800" dirty="0" err="1"/>
              <a:t>grandes</a:t>
            </a:r>
            <a:r>
              <a:rPr lang="de-LU" sz="1800" dirty="0"/>
              <a:t> et</a:t>
            </a:r>
          </a:p>
          <a:p>
            <a:pPr algn="just">
              <a:buFont typeface="Wingdings 2" pitchFamily="18" charset="2"/>
              <a:buNone/>
            </a:pPr>
            <a:r>
              <a:rPr lang="de-LU" sz="1800" dirty="0"/>
              <a:t>plus belles résidences </a:t>
            </a:r>
            <a:r>
              <a:rPr lang="de-LU" sz="1800" dirty="0" err="1"/>
              <a:t>féodales</a:t>
            </a:r>
            <a:r>
              <a:rPr lang="de-LU" sz="1800" dirty="0"/>
              <a:t> des </a:t>
            </a:r>
            <a:r>
              <a:rPr lang="de-LU" sz="1800" dirty="0" err="1"/>
              <a:t>époques</a:t>
            </a:r>
            <a:r>
              <a:rPr lang="de-LU" sz="1800" dirty="0"/>
              <a:t> </a:t>
            </a:r>
            <a:r>
              <a:rPr lang="de-LU" sz="1800" dirty="0" err="1"/>
              <a:t>romanes</a:t>
            </a:r>
            <a:r>
              <a:rPr lang="de-LU" sz="1800" dirty="0"/>
              <a:t> </a:t>
            </a:r>
          </a:p>
          <a:p>
            <a:pPr algn="just">
              <a:buFont typeface="Wingdings 2" pitchFamily="18" charset="2"/>
              <a:buNone/>
            </a:pPr>
            <a:r>
              <a:rPr lang="de-LU" sz="1800" dirty="0"/>
              <a:t>et gothiques de </a:t>
            </a:r>
            <a:r>
              <a:rPr lang="de-LU" sz="1800" dirty="0" err="1"/>
              <a:t>l‘Europe</a:t>
            </a:r>
            <a:r>
              <a:rPr lang="de-LU" sz="1800" dirty="0"/>
              <a:t>. </a:t>
            </a:r>
          </a:p>
          <a:p>
            <a:pPr>
              <a:buFont typeface="Wingdings 2" pitchFamily="18" charset="2"/>
              <a:buNone/>
            </a:pPr>
            <a:r>
              <a:rPr lang="de-LU" sz="1800" dirty="0"/>
              <a:t/>
            </a:r>
            <a:br>
              <a:rPr lang="de-LU" sz="1800" dirty="0"/>
            </a:br>
            <a:endParaRPr lang="de-DE" sz="1800" dirty="0"/>
          </a:p>
        </p:txBody>
      </p:sp>
      <p:pic>
        <p:nvPicPr>
          <p:cNvPr id="4" name="Picture 2"/>
          <p:cNvPicPr>
            <a:picLocks noChangeAspect="1" noChangeArrowheads="1"/>
          </p:cNvPicPr>
          <p:nvPr/>
        </p:nvPicPr>
        <p:blipFill>
          <a:blip r:embed="rId2" cstate="print"/>
          <a:srcRect/>
          <a:stretch>
            <a:fillRect/>
          </a:stretch>
        </p:blipFill>
        <p:spPr bwMode="auto">
          <a:xfrm>
            <a:off x="5447928" y="2097782"/>
            <a:ext cx="3888432" cy="2916324"/>
          </a:xfrm>
          <a:prstGeom prst="rect">
            <a:avLst/>
          </a:prstGeom>
          <a:noFill/>
          <a:ln w="9525">
            <a:noFill/>
            <a:miter lim="800000"/>
            <a:headEnd/>
            <a:tailEnd/>
          </a:ln>
        </p:spPr>
      </p:pic>
    </p:spTree>
    <p:extLst>
      <p:ext uri="{BB962C8B-B14F-4D97-AF65-F5344CB8AC3E}">
        <p14:creationId xmlns:p14="http://schemas.microsoft.com/office/powerpoint/2010/main" xmlns="" val="2438849503"/>
      </p:ext>
    </p:extLst>
  </p:cSld>
  <p:clrMapOvr>
    <a:masterClrMapping/>
  </p:clrMapOvr>
  <mc:AlternateContent xmlns:mc="http://schemas.openxmlformats.org/markup-compatibility/2006">
    <mc:Choice xmlns:p14="http://schemas.microsoft.com/office/powerpoint/2010/main" xmlns="" Requires="p14">
      <p:transition p14:dur="250" advTm="5000">
        <p:fade/>
      </p:transition>
    </mc:Choice>
    <mc:Fallback>
      <p:transition advTm="5000">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24034" y="571480"/>
            <a:ext cx="8229600" cy="697280"/>
          </a:xfrm>
        </p:spPr>
        <p:txBody>
          <a:bodyPr>
            <a:normAutofit fontScale="90000"/>
          </a:bodyPr>
          <a:lstStyle/>
          <a:p>
            <a:pPr marL="54864" indent="0" algn="ctr" fontAlgn="auto">
              <a:spcAft>
                <a:spcPts val="0"/>
              </a:spcAft>
              <a:defRPr/>
            </a:pPr>
            <a:r>
              <a:rPr lang="de-LU" sz="4400" dirty="0">
                <a:solidFill>
                  <a:schemeClr val="tx2">
                    <a:tint val="100000"/>
                    <a:shade val="90000"/>
                    <a:satMod val="250000"/>
                    <a:alpha val="100000"/>
                  </a:schemeClr>
                </a:solidFill>
                <a:ea typeface="+mj-ea"/>
              </a:rPr>
              <a:t>La </a:t>
            </a:r>
            <a:r>
              <a:rPr lang="de-LU" sz="4400" dirty="0" err="1">
                <a:solidFill>
                  <a:schemeClr val="tx2">
                    <a:tint val="100000"/>
                    <a:shade val="90000"/>
                    <a:satMod val="250000"/>
                    <a:alpha val="100000"/>
                  </a:schemeClr>
                </a:solidFill>
                <a:ea typeface="+mj-ea"/>
              </a:rPr>
              <a:t>cathédrale</a:t>
            </a:r>
            <a:r>
              <a:rPr lang="de-LU" sz="4400" dirty="0">
                <a:solidFill>
                  <a:schemeClr val="tx2">
                    <a:tint val="100000"/>
                    <a:shade val="90000"/>
                    <a:satMod val="250000"/>
                    <a:alpha val="100000"/>
                  </a:schemeClr>
                </a:solidFill>
                <a:ea typeface="+mj-ea"/>
              </a:rPr>
              <a:t> </a:t>
            </a:r>
            <a:r>
              <a:rPr lang="de-DE" dirty="0" smtClean="0">
                <a:solidFill>
                  <a:schemeClr val="tx2">
                    <a:tint val="100000"/>
                    <a:shade val="90000"/>
                    <a:satMod val="250000"/>
                    <a:alpha val="100000"/>
                  </a:schemeClr>
                </a:solidFill>
                <a:ea typeface="+mj-ea"/>
              </a:rPr>
              <a:t>de </a:t>
            </a:r>
            <a:r>
              <a:rPr lang="de-DE" dirty="0" err="1" smtClean="0">
                <a:solidFill>
                  <a:schemeClr val="tx2">
                    <a:tint val="100000"/>
                    <a:shade val="90000"/>
                    <a:satMod val="250000"/>
                    <a:alpha val="100000"/>
                  </a:schemeClr>
                </a:solidFill>
                <a:ea typeface="+mj-ea"/>
              </a:rPr>
              <a:t>Trêves</a:t>
            </a:r>
            <a:endParaRPr lang="de-DE" dirty="0">
              <a:solidFill>
                <a:schemeClr val="tx2">
                  <a:tint val="100000"/>
                  <a:shade val="90000"/>
                  <a:satMod val="250000"/>
                  <a:alpha val="100000"/>
                </a:schemeClr>
              </a:solidFill>
              <a:ea typeface="+mj-ea"/>
            </a:endParaRPr>
          </a:p>
        </p:txBody>
      </p:sp>
      <p:pic>
        <p:nvPicPr>
          <p:cNvPr id="19459" name="Picture 3"/>
          <p:cNvPicPr>
            <a:picLocks noGrp="1" noChangeAspect="1" noChangeArrowheads="1"/>
          </p:cNvPicPr>
          <p:nvPr>
            <p:ph sz="half" idx="1"/>
          </p:nvPr>
        </p:nvPicPr>
        <p:blipFill>
          <a:blip r:embed="rId2" cstate="print"/>
          <a:srcRect/>
          <a:stretch>
            <a:fillRect/>
          </a:stretch>
        </p:blipFill>
        <p:spPr>
          <a:xfrm>
            <a:off x="2135560" y="2132856"/>
            <a:ext cx="4417726" cy="3240360"/>
          </a:xfrm>
        </p:spPr>
      </p:pic>
      <p:sp>
        <p:nvSpPr>
          <p:cNvPr id="6" name="Inhaltsplatzhalter 2"/>
          <p:cNvSpPr>
            <a:spLocks noGrp="1"/>
          </p:cNvSpPr>
          <p:nvPr>
            <p:ph sz="half" idx="2"/>
          </p:nvPr>
        </p:nvSpPr>
        <p:spPr>
          <a:xfrm>
            <a:off x="6816080" y="2204864"/>
            <a:ext cx="3462536" cy="4166240"/>
          </a:xfrm>
        </p:spPr>
        <p:txBody>
          <a:bodyPr/>
          <a:lstStyle/>
          <a:p>
            <a:pPr marL="0" indent="0" algn="just">
              <a:buNone/>
            </a:pPr>
            <a:r>
              <a:rPr lang="de-LU" sz="1800" dirty="0"/>
              <a:t>La cathédrale de Trèves est la plus ancienne église en </a:t>
            </a:r>
            <a:r>
              <a:rPr lang="de-LU" sz="1800" dirty="0" err="1"/>
              <a:t>Allemagne</a:t>
            </a:r>
            <a:r>
              <a:rPr lang="de-LU" sz="1800" dirty="0"/>
              <a:t>.  Elle existe presque depuis 1700 ans. </a:t>
            </a:r>
          </a:p>
          <a:p>
            <a:pPr algn="just"/>
            <a:endParaRPr lang="de-LU" sz="1800" dirty="0"/>
          </a:p>
          <a:p>
            <a:pPr marL="0" indent="0" algn="just">
              <a:buNone/>
            </a:pPr>
            <a:r>
              <a:rPr lang="de-LU" sz="1800" dirty="0"/>
              <a:t>C‘est le lieu de rassemblement de la communauté chrétienne,</a:t>
            </a:r>
          </a:p>
          <a:p>
            <a:pPr marL="0" indent="0" algn="just">
              <a:buNone/>
            </a:pPr>
            <a:r>
              <a:rPr lang="de-LU" sz="1800" dirty="0" err="1"/>
              <a:t>un</a:t>
            </a:r>
            <a:r>
              <a:rPr lang="de-LU" sz="1800" dirty="0"/>
              <a:t> lieu de culte et le siège de l'évêque de Trèves. </a:t>
            </a:r>
          </a:p>
          <a:p>
            <a:pPr algn="just"/>
            <a:endParaRPr lang="de-LU" sz="1800" dirty="0"/>
          </a:p>
          <a:p>
            <a:pPr marL="0" indent="0" algn="just">
              <a:buNone/>
            </a:pPr>
            <a:r>
              <a:rPr lang="de-LU" sz="1800" dirty="0"/>
              <a:t>Dans ce bâtiment, toutes les périodes de l'art européen et de l'architecture européenne sont combinées. </a:t>
            </a:r>
          </a:p>
          <a:p>
            <a:endParaRPr lang="de-DE" dirty="0" smtClean="0"/>
          </a:p>
        </p:txBody>
      </p:sp>
    </p:spTree>
    <p:extLst>
      <p:ext uri="{BB962C8B-B14F-4D97-AF65-F5344CB8AC3E}">
        <p14:creationId xmlns:p14="http://schemas.microsoft.com/office/powerpoint/2010/main" xmlns="" val="3790982195"/>
      </p:ext>
    </p:extLst>
  </p:cSld>
  <p:clrMapOvr>
    <a:masterClrMapping/>
  </p:clrMapOvr>
  <mc:AlternateContent xmlns:mc="http://schemas.openxmlformats.org/markup-compatibility/2006">
    <mc:Choice xmlns:p14="http://schemas.microsoft.com/office/powerpoint/2010/main" xmlns="" Requires="p14">
      <p:transition p14:dur="250" advTm="6000">
        <p:fade/>
      </p:transition>
    </mc:Choice>
    <mc:Fallback>
      <p:transition advTm="6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24034" y="142852"/>
            <a:ext cx="8229600" cy="1143000"/>
          </a:xfrm>
        </p:spPr>
        <p:txBody>
          <a:bodyPr>
            <a:normAutofit/>
          </a:bodyPr>
          <a:lstStyle/>
          <a:p>
            <a:pPr marL="54864" indent="0" algn="ctr" fontAlgn="auto">
              <a:spcAft>
                <a:spcPts val="0"/>
              </a:spcAft>
              <a:defRPr/>
            </a:pPr>
            <a:r>
              <a:rPr lang="de-LU" sz="4000" dirty="0">
                <a:solidFill>
                  <a:schemeClr val="tx2">
                    <a:tint val="100000"/>
                    <a:shade val="90000"/>
                    <a:satMod val="250000"/>
                    <a:alpha val="100000"/>
                  </a:schemeClr>
                </a:solidFill>
                <a:ea typeface="+mj-ea"/>
              </a:rPr>
              <a:t>Le </a:t>
            </a:r>
            <a:r>
              <a:rPr lang="de-LU" sz="4000" dirty="0" err="1">
                <a:solidFill>
                  <a:schemeClr val="tx2">
                    <a:tint val="100000"/>
                    <a:shade val="90000"/>
                    <a:satMod val="250000"/>
                    <a:alpha val="100000"/>
                  </a:schemeClr>
                </a:solidFill>
                <a:ea typeface="+mj-ea"/>
              </a:rPr>
              <a:t>Denzelt</a:t>
            </a:r>
            <a:r>
              <a:rPr lang="de-LU" sz="4000" dirty="0">
                <a:solidFill>
                  <a:schemeClr val="tx2">
                    <a:tint val="100000"/>
                    <a:shade val="90000"/>
                    <a:satMod val="250000"/>
                    <a:alpha val="100000"/>
                  </a:schemeClr>
                </a:solidFill>
                <a:ea typeface="+mj-ea"/>
              </a:rPr>
              <a:t>, Echternach</a:t>
            </a:r>
            <a:endParaRPr lang="de-DE" sz="4000" dirty="0">
              <a:solidFill>
                <a:schemeClr val="tx2">
                  <a:tint val="100000"/>
                  <a:shade val="90000"/>
                  <a:satMod val="250000"/>
                  <a:alpha val="100000"/>
                </a:schemeClr>
              </a:solidFill>
              <a:ea typeface="+mj-ea"/>
            </a:endParaRPr>
          </a:p>
        </p:txBody>
      </p:sp>
      <p:pic>
        <p:nvPicPr>
          <p:cNvPr id="21507" name="Picture 7" descr="DSC04689"/>
          <p:cNvPicPr>
            <a:picLocks noGrp="1" noChangeAspect="1" noChangeArrowheads="1"/>
          </p:cNvPicPr>
          <p:nvPr>
            <p:ph sz="half" idx="2"/>
          </p:nvPr>
        </p:nvPicPr>
        <p:blipFill>
          <a:blip r:embed="rId2" cstate="print"/>
          <a:srcRect/>
          <a:stretch>
            <a:fillRect/>
          </a:stretch>
        </p:blipFill>
        <p:spPr>
          <a:xfrm>
            <a:off x="4295800" y="1556792"/>
            <a:ext cx="3672408" cy="2754306"/>
          </a:xfrm>
        </p:spPr>
      </p:pic>
      <p:sp>
        <p:nvSpPr>
          <p:cNvPr id="4" name="Inhaltsplatzhalter 2"/>
          <p:cNvSpPr>
            <a:spLocks noGrp="1"/>
          </p:cNvSpPr>
          <p:nvPr>
            <p:ph idx="1"/>
          </p:nvPr>
        </p:nvSpPr>
        <p:spPr>
          <a:xfrm>
            <a:off x="3143672" y="4553744"/>
            <a:ext cx="5976664" cy="2304256"/>
          </a:xfrm>
        </p:spPr>
        <p:txBody>
          <a:bodyPr/>
          <a:lstStyle/>
          <a:p>
            <a:pPr marL="0" indent="0" algn="just">
              <a:buNone/>
            </a:pPr>
            <a:r>
              <a:rPr lang="fr-FR" sz="1800" dirty="0"/>
              <a:t>Il est l'ancien Palais de justice, qui a été en partie construit dans la seconde moitié du 14</a:t>
            </a:r>
            <a:r>
              <a:rPr lang="fr-FR" sz="1800" baseline="30000" dirty="0"/>
              <a:t>ème</a:t>
            </a:r>
            <a:r>
              <a:rPr lang="fr-FR" sz="1800" dirty="0"/>
              <a:t> siècle, et a reçu après l'incendie de 1444 dans ses grandes lignes l'aspect actuel.</a:t>
            </a:r>
          </a:p>
          <a:p>
            <a:pPr marL="0" indent="0" algn="just">
              <a:buNone/>
            </a:pPr>
            <a:r>
              <a:rPr lang="fr-FR" sz="1800" dirty="0"/>
              <a:t>Le </a:t>
            </a:r>
            <a:r>
              <a:rPr lang="fr-FR" sz="1800" dirty="0" err="1"/>
              <a:t>Denzelt</a:t>
            </a:r>
            <a:r>
              <a:rPr lang="fr-FR" sz="1800" dirty="0"/>
              <a:t>, est aussi appelé « chaise de l’assemblée » qui est le siège de la cour du tribunal et aussi une chambre de torture et la prison.</a:t>
            </a:r>
            <a:r>
              <a:rPr lang="de-LU" sz="1800" dirty="0"/>
              <a:t> </a:t>
            </a:r>
          </a:p>
          <a:p>
            <a:endParaRPr lang="de-DE" dirty="0" smtClean="0"/>
          </a:p>
        </p:txBody>
      </p:sp>
    </p:spTree>
    <p:extLst>
      <p:ext uri="{BB962C8B-B14F-4D97-AF65-F5344CB8AC3E}">
        <p14:creationId xmlns:p14="http://schemas.microsoft.com/office/powerpoint/2010/main" xmlns="" val="599385787"/>
      </p:ext>
    </p:extLst>
  </p:cSld>
  <p:clrMapOvr>
    <a:masterClrMapping/>
  </p:clrMapOvr>
  <mc:AlternateContent xmlns:mc="http://schemas.openxmlformats.org/markup-compatibility/2006">
    <mc:Choice xmlns:p14="http://schemas.microsoft.com/office/powerpoint/2010/main" xmlns="" Requires="p14">
      <p:transition p14:dur="250" advTm="7000">
        <p:fade/>
      </p:transition>
    </mc:Choice>
    <mc:Fallback>
      <p:transition advTm="7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2596" y="857232"/>
            <a:ext cx="8229600" cy="1143000"/>
          </a:xfrm>
        </p:spPr>
        <p:txBody>
          <a:bodyPr>
            <a:normAutofit fontScale="90000"/>
          </a:bodyPr>
          <a:lstStyle/>
          <a:p>
            <a:pPr marL="54864" indent="0" algn="ctr" fontAlgn="auto">
              <a:spcAft>
                <a:spcPts val="0"/>
              </a:spcAft>
              <a:defRPr/>
            </a:pP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3200" dirty="0">
                <a:solidFill>
                  <a:srgbClr val="000000"/>
                </a:solidFill>
                <a:ea typeface="+mj-ea"/>
              </a:rPr>
              <a:t/>
            </a:r>
            <a:br>
              <a:rPr lang="fr-FR" sz="3200" dirty="0">
                <a:solidFill>
                  <a:srgbClr val="000000"/>
                </a:solidFill>
                <a:ea typeface="+mj-ea"/>
              </a:rPr>
            </a:br>
            <a:r>
              <a:rPr lang="fr-FR" sz="4400" dirty="0">
                <a:solidFill>
                  <a:schemeClr val="tx1"/>
                </a:solidFill>
                <a:ea typeface="+mj-ea"/>
              </a:rPr>
              <a:t>Les édifices romains </a:t>
            </a:r>
            <a:br>
              <a:rPr lang="fr-FR" sz="4400" dirty="0">
                <a:solidFill>
                  <a:schemeClr val="tx1"/>
                </a:solidFill>
                <a:ea typeface="+mj-ea"/>
              </a:rPr>
            </a:br>
            <a:r>
              <a:rPr lang="fr-FR" sz="4400" dirty="0">
                <a:solidFill>
                  <a:schemeClr val="tx1"/>
                </a:solidFill>
                <a:ea typeface="+mj-ea"/>
              </a:rPr>
              <a:t>de notre région </a:t>
            </a:r>
            <a:r>
              <a:rPr lang="fr-FR" sz="1200" dirty="0">
                <a:solidFill>
                  <a:srgbClr val="000000"/>
                </a:solidFill>
                <a:ea typeface="+mj-ea"/>
              </a:rPr>
              <a:t/>
            </a:r>
            <a:br>
              <a:rPr lang="fr-FR" sz="1200" dirty="0">
                <a:solidFill>
                  <a:srgbClr val="000000"/>
                </a:solidFill>
                <a:ea typeface="+mj-ea"/>
              </a:rPr>
            </a:br>
            <a:endParaRPr lang="de-DE" dirty="0">
              <a:solidFill>
                <a:schemeClr val="tx2">
                  <a:tint val="100000"/>
                  <a:shade val="90000"/>
                  <a:satMod val="250000"/>
                  <a:alpha val="100000"/>
                </a:schemeClr>
              </a:solidFill>
              <a:ea typeface="+mj-ea"/>
            </a:endParaRPr>
          </a:p>
        </p:txBody>
      </p:sp>
      <p:sp>
        <p:nvSpPr>
          <p:cNvPr id="23554" name="Inhaltsplatzhalter 2"/>
          <p:cNvSpPr>
            <a:spLocks noGrp="1"/>
          </p:cNvSpPr>
          <p:nvPr>
            <p:ph idx="1"/>
          </p:nvPr>
        </p:nvSpPr>
        <p:spPr>
          <a:xfrm>
            <a:off x="2855640" y="2276872"/>
            <a:ext cx="6264696" cy="2430834"/>
          </a:xfrm>
        </p:spPr>
        <p:txBody>
          <a:bodyPr/>
          <a:lstStyle/>
          <a:p>
            <a:pPr marL="0" indent="0" algn="just">
              <a:buNone/>
            </a:pPr>
            <a:r>
              <a:rPr lang="fr-FR" sz="1800" dirty="0"/>
              <a:t>A Trèves il y a beaucoup d</a:t>
            </a:r>
            <a:r>
              <a:rPr lang="fr-FR" altLang="de-DE" sz="1800" dirty="0"/>
              <a:t>’</a:t>
            </a:r>
            <a:r>
              <a:rPr lang="fr-FR" sz="1800" dirty="0"/>
              <a:t> édifices romains. Ils datent des premiers siècles après Jésus-Christ.</a:t>
            </a:r>
          </a:p>
          <a:p>
            <a:pPr marL="0" indent="0" algn="just">
              <a:buNone/>
            </a:pPr>
            <a:endParaRPr lang="fr-FR" sz="1800" dirty="0"/>
          </a:p>
          <a:p>
            <a:pPr marL="0" indent="0" algn="just">
              <a:buNone/>
            </a:pPr>
            <a:r>
              <a:rPr lang="fr-FR" sz="1800" dirty="0"/>
              <a:t>Il y a la Porta </a:t>
            </a:r>
            <a:r>
              <a:rPr lang="fr-FR" sz="1800" dirty="0" err="1"/>
              <a:t>Nigra</a:t>
            </a:r>
            <a:r>
              <a:rPr lang="fr-FR" sz="1800" dirty="0"/>
              <a:t>, les thermes impériaux, les thermes de Barbara et un amphithéâtre.</a:t>
            </a:r>
          </a:p>
          <a:p>
            <a:pPr marL="0" indent="0" algn="just">
              <a:buNone/>
            </a:pPr>
            <a:endParaRPr lang="fr-FR" sz="1800" dirty="0"/>
          </a:p>
          <a:p>
            <a:pPr marL="0" indent="0" algn="just">
              <a:buNone/>
            </a:pPr>
            <a:r>
              <a:rPr lang="fr-FR" sz="1800" dirty="0"/>
              <a:t>Les plus célèbres sont la Porta </a:t>
            </a:r>
            <a:r>
              <a:rPr lang="fr-FR" sz="1800" dirty="0" err="1"/>
              <a:t>Nigra</a:t>
            </a:r>
            <a:r>
              <a:rPr lang="fr-FR" sz="1800" dirty="0"/>
              <a:t> (2</a:t>
            </a:r>
            <a:r>
              <a:rPr lang="fr-FR" sz="1800" baseline="30000" dirty="0"/>
              <a:t>ème</a:t>
            </a:r>
            <a:r>
              <a:rPr lang="fr-FR" sz="1800" dirty="0"/>
              <a:t> siècle) et </a:t>
            </a:r>
          </a:p>
          <a:p>
            <a:pPr marL="0" indent="0" algn="just">
              <a:buNone/>
            </a:pPr>
            <a:r>
              <a:rPr lang="fr-FR" sz="1800" dirty="0"/>
              <a:t>les thermes impériaux (4</a:t>
            </a:r>
            <a:r>
              <a:rPr lang="fr-FR" sz="1800" baseline="30000" dirty="0"/>
              <a:t>ème</a:t>
            </a:r>
            <a:r>
              <a:rPr lang="fr-FR" sz="1800" dirty="0"/>
              <a:t> siècle). </a:t>
            </a:r>
          </a:p>
          <a:p>
            <a:endParaRPr lang="de-DE" dirty="0" smtClean="0"/>
          </a:p>
        </p:txBody>
      </p:sp>
    </p:spTree>
    <p:extLst>
      <p:ext uri="{BB962C8B-B14F-4D97-AF65-F5344CB8AC3E}">
        <p14:creationId xmlns:p14="http://schemas.microsoft.com/office/powerpoint/2010/main" xmlns="" val="824476857"/>
      </p:ext>
    </p:extLst>
  </p:cSld>
  <p:clrMapOvr>
    <a:masterClrMapping/>
  </p:clrMapOvr>
  <mc:AlternateContent xmlns:mc="http://schemas.openxmlformats.org/markup-compatibility/2006">
    <mc:Choice xmlns:p14="http://schemas.microsoft.com/office/powerpoint/2010/main" xmlns="" Requires="p14">
      <p:transition p14:dur="250" advTm="5000">
        <p:fade/>
      </p:transition>
    </mc:Choice>
    <mc:Fallback>
      <p:transition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548680"/>
            <a:ext cx="8229600" cy="848320"/>
          </a:xfrm>
        </p:spPr>
        <p:txBody>
          <a:bodyPr/>
          <a:lstStyle/>
          <a:p>
            <a:pPr marL="54864" indent="0" algn="ctr" fontAlgn="auto">
              <a:spcAft>
                <a:spcPts val="0"/>
              </a:spcAft>
              <a:defRPr/>
            </a:pPr>
            <a:r>
              <a:rPr lang="de-DE" dirty="0" smtClean="0">
                <a:solidFill>
                  <a:schemeClr val="tx2">
                    <a:tint val="100000"/>
                    <a:shade val="90000"/>
                    <a:satMod val="250000"/>
                    <a:alpha val="100000"/>
                  </a:schemeClr>
                </a:solidFill>
                <a:ea typeface="+mj-ea"/>
              </a:rPr>
              <a:t>Porta </a:t>
            </a:r>
            <a:r>
              <a:rPr lang="de-DE" dirty="0" err="1" smtClean="0">
                <a:solidFill>
                  <a:schemeClr val="tx2">
                    <a:tint val="100000"/>
                    <a:shade val="90000"/>
                    <a:satMod val="250000"/>
                    <a:alpha val="100000"/>
                  </a:schemeClr>
                </a:solidFill>
                <a:ea typeface="+mj-ea"/>
              </a:rPr>
              <a:t>Nigra</a:t>
            </a:r>
            <a:endParaRPr lang="de-DE" dirty="0">
              <a:solidFill>
                <a:schemeClr val="tx2">
                  <a:tint val="100000"/>
                  <a:shade val="90000"/>
                  <a:satMod val="250000"/>
                  <a:alpha val="100000"/>
                </a:schemeClr>
              </a:solidFill>
              <a:ea typeface="+mj-ea"/>
            </a:endParaRPr>
          </a:p>
        </p:txBody>
      </p:sp>
      <p:sp>
        <p:nvSpPr>
          <p:cNvPr id="24578" name="Inhaltsplatzhalter 2"/>
          <p:cNvSpPr>
            <a:spLocks noGrp="1"/>
          </p:cNvSpPr>
          <p:nvPr>
            <p:ph sz="half" idx="1"/>
          </p:nvPr>
        </p:nvSpPr>
        <p:spPr>
          <a:xfrm>
            <a:off x="2423592" y="2564904"/>
            <a:ext cx="3168352" cy="2376264"/>
          </a:xfrm>
        </p:spPr>
        <p:txBody>
          <a:bodyPr/>
          <a:lstStyle/>
          <a:p>
            <a:pPr marL="0" indent="0" algn="just">
              <a:buNone/>
            </a:pPr>
            <a:r>
              <a:rPr lang="fr-FR" sz="1800" dirty="0"/>
              <a:t>La Porta </a:t>
            </a:r>
            <a:r>
              <a:rPr lang="fr-FR" sz="1800" dirty="0" err="1"/>
              <a:t>Nigra</a:t>
            </a:r>
            <a:r>
              <a:rPr lang="fr-FR" sz="1800" dirty="0"/>
              <a:t> (« la porte noire ») était une ancienne porte de la ville.</a:t>
            </a:r>
          </a:p>
          <a:p>
            <a:pPr marL="0" indent="0" algn="just">
              <a:buNone/>
            </a:pPr>
            <a:endParaRPr lang="fr-FR" sz="1800" dirty="0"/>
          </a:p>
          <a:p>
            <a:pPr marL="0" indent="0" algn="just">
              <a:buNone/>
            </a:pPr>
            <a:r>
              <a:rPr lang="fr-FR" sz="1800" dirty="0"/>
              <a:t>Aujourd</a:t>
            </a:r>
            <a:r>
              <a:rPr lang="fr-FR" altLang="de-DE" sz="1800" dirty="0"/>
              <a:t>’</a:t>
            </a:r>
            <a:r>
              <a:rPr lang="fr-FR" sz="1800" dirty="0"/>
              <a:t>hui,  elle est  au milieu de la ville. Elle a été construite en 180 après Jésus-Christ.</a:t>
            </a:r>
          </a:p>
          <a:p>
            <a:endParaRPr lang="de-DE" dirty="0" smtClean="0"/>
          </a:p>
        </p:txBody>
      </p:sp>
      <p:pic>
        <p:nvPicPr>
          <p:cNvPr id="24579" name="Picture 2"/>
          <p:cNvPicPr>
            <a:picLocks noGrp="1" noChangeAspect="1" noChangeArrowheads="1"/>
          </p:cNvPicPr>
          <p:nvPr>
            <p:ph sz="half" idx="2"/>
          </p:nvPr>
        </p:nvPicPr>
        <p:blipFill>
          <a:blip r:embed="rId2" cstate="print"/>
          <a:srcRect/>
          <a:stretch>
            <a:fillRect/>
          </a:stretch>
        </p:blipFill>
        <p:spPr>
          <a:xfrm>
            <a:off x="5735961" y="2348881"/>
            <a:ext cx="4434863" cy="2942629"/>
          </a:xfrm>
        </p:spPr>
      </p:pic>
    </p:spTree>
    <p:extLst>
      <p:ext uri="{BB962C8B-B14F-4D97-AF65-F5344CB8AC3E}">
        <p14:creationId xmlns:p14="http://schemas.microsoft.com/office/powerpoint/2010/main" xmlns="" val="583142346"/>
      </p:ext>
    </p:extLst>
  </p:cSld>
  <p:clrMapOvr>
    <a:masterClrMapping/>
  </p:clrMapOvr>
  <mc:AlternateContent xmlns:mc="http://schemas.openxmlformats.org/markup-compatibility/2006">
    <mc:Choice xmlns:p14="http://schemas.microsoft.com/office/powerpoint/2010/main" xmlns="" Requires="p14">
      <p:transition p14:dur="250" advTm="4000">
        <p:fade/>
      </p:transition>
    </mc:Choice>
    <mc:Fallback>
      <p:transition advTm="4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4864" indent="0" algn="ctr" fontAlgn="auto">
              <a:spcAft>
                <a:spcPts val="0"/>
              </a:spcAft>
              <a:defRPr/>
            </a:pPr>
            <a:r>
              <a:rPr lang="de-DE" dirty="0" err="1" smtClean="0">
                <a:solidFill>
                  <a:schemeClr val="tx2">
                    <a:tint val="100000"/>
                    <a:shade val="90000"/>
                    <a:satMod val="250000"/>
                    <a:alpha val="100000"/>
                  </a:schemeClr>
                </a:solidFill>
                <a:ea typeface="+mj-ea"/>
              </a:rPr>
              <a:t>Thermes</a:t>
            </a:r>
            <a:r>
              <a:rPr lang="de-DE" dirty="0" smtClean="0">
                <a:solidFill>
                  <a:schemeClr val="tx2">
                    <a:tint val="100000"/>
                    <a:shade val="90000"/>
                    <a:satMod val="250000"/>
                    <a:alpha val="100000"/>
                  </a:schemeClr>
                </a:solidFill>
                <a:ea typeface="+mj-ea"/>
              </a:rPr>
              <a:t> </a:t>
            </a:r>
            <a:r>
              <a:rPr lang="de-DE" dirty="0" err="1" smtClean="0">
                <a:solidFill>
                  <a:schemeClr val="tx2">
                    <a:tint val="100000"/>
                    <a:shade val="90000"/>
                    <a:satMod val="250000"/>
                    <a:alpha val="100000"/>
                  </a:schemeClr>
                </a:solidFill>
                <a:ea typeface="+mj-ea"/>
              </a:rPr>
              <a:t>impériaux</a:t>
            </a:r>
            <a:r>
              <a:rPr lang="de-DE" dirty="0" smtClean="0">
                <a:solidFill>
                  <a:schemeClr val="tx2">
                    <a:tint val="100000"/>
                    <a:shade val="90000"/>
                    <a:satMod val="250000"/>
                    <a:alpha val="100000"/>
                  </a:schemeClr>
                </a:solidFill>
                <a:ea typeface="+mj-ea"/>
              </a:rPr>
              <a:t> </a:t>
            </a:r>
            <a:endParaRPr lang="de-DE" dirty="0">
              <a:solidFill>
                <a:schemeClr val="tx2">
                  <a:tint val="100000"/>
                  <a:shade val="90000"/>
                  <a:satMod val="250000"/>
                  <a:alpha val="100000"/>
                </a:schemeClr>
              </a:solidFill>
              <a:ea typeface="+mj-ea"/>
            </a:endParaRPr>
          </a:p>
        </p:txBody>
      </p:sp>
      <p:sp>
        <p:nvSpPr>
          <p:cNvPr id="25602" name="Inhaltsplatzhalter 2"/>
          <p:cNvSpPr>
            <a:spLocks noGrp="1"/>
          </p:cNvSpPr>
          <p:nvPr>
            <p:ph sz="half" idx="1"/>
          </p:nvPr>
        </p:nvSpPr>
        <p:spPr>
          <a:xfrm>
            <a:off x="1991544" y="2132856"/>
            <a:ext cx="4038600" cy="2934890"/>
          </a:xfrm>
        </p:spPr>
        <p:txBody>
          <a:bodyPr/>
          <a:lstStyle/>
          <a:p>
            <a:pPr marL="0" indent="0">
              <a:buNone/>
            </a:pPr>
            <a:r>
              <a:rPr lang="fr-FR" sz="1800" dirty="0"/>
              <a:t>Les Romains ont utilisé les thermes impériaux comme établissement de bain.</a:t>
            </a:r>
          </a:p>
          <a:p>
            <a:pPr marL="0" indent="0">
              <a:buNone/>
            </a:pPr>
            <a:endParaRPr lang="fr-FR" sz="1800" dirty="0"/>
          </a:p>
          <a:p>
            <a:pPr marL="0" indent="0">
              <a:buNone/>
            </a:pPr>
            <a:r>
              <a:rPr lang="fr-FR" sz="1800" dirty="0"/>
              <a:t>Ils les ont construites en 300 après Jésus-Christ. </a:t>
            </a:r>
          </a:p>
          <a:p>
            <a:pPr marL="0" indent="0">
              <a:buNone/>
            </a:pPr>
            <a:endParaRPr lang="fr-FR" sz="1800" dirty="0"/>
          </a:p>
          <a:p>
            <a:pPr marL="0" indent="0">
              <a:buNone/>
            </a:pPr>
            <a:r>
              <a:rPr lang="fr-FR" sz="1800" dirty="0"/>
              <a:t>Les hommes et les femmes étaient séparés. Pour se baigner ils ne  portaient rien.</a:t>
            </a:r>
          </a:p>
          <a:p>
            <a:endParaRPr lang="de-DE" dirty="0" smtClean="0"/>
          </a:p>
        </p:txBody>
      </p:sp>
      <p:pic>
        <p:nvPicPr>
          <p:cNvPr id="25603" name="Picture 2"/>
          <p:cNvPicPr>
            <a:picLocks noGrp="1" noChangeAspect="1" noChangeArrowheads="1"/>
          </p:cNvPicPr>
          <p:nvPr>
            <p:ph sz="half" idx="2"/>
          </p:nvPr>
        </p:nvPicPr>
        <p:blipFill>
          <a:blip r:embed="rId2" cstate="print"/>
          <a:srcRect/>
          <a:stretch>
            <a:fillRect/>
          </a:stretch>
        </p:blipFill>
        <p:spPr>
          <a:xfrm>
            <a:off x="6312024" y="2420888"/>
            <a:ext cx="3598298" cy="2405112"/>
          </a:xfrm>
        </p:spPr>
      </p:pic>
    </p:spTree>
    <p:extLst>
      <p:ext uri="{BB962C8B-B14F-4D97-AF65-F5344CB8AC3E}">
        <p14:creationId xmlns:p14="http://schemas.microsoft.com/office/powerpoint/2010/main" xmlns="" val="3701714320"/>
      </p:ext>
    </p:extLst>
  </p:cSld>
  <p:clrMapOvr>
    <a:masterClrMapping/>
  </p:clrMapOvr>
  <mc:AlternateContent xmlns:mc="http://schemas.openxmlformats.org/markup-compatibility/2006">
    <mc:Choice xmlns:p14="http://schemas.microsoft.com/office/powerpoint/2010/main" xmlns="" Requires="p14">
      <p:transition p14:dur="250" advTm="5000">
        <p:fade/>
      </p:transition>
    </mc:Choice>
    <mc:Fallback>
      <p:transition advTm="5000">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4864" indent="0" algn="ctr" fontAlgn="auto">
              <a:spcAft>
                <a:spcPts val="0"/>
              </a:spcAft>
              <a:defRPr/>
            </a:pPr>
            <a:r>
              <a:rPr lang="de-DE" dirty="0" smtClean="0">
                <a:solidFill>
                  <a:schemeClr val="tx2">
                    <a:tint val="100000"/>
                    <a:shade val="90000"/>
                    <a:satMod val="250000"/>
                    <a:alpha val="100000"/>
                  </a:schemeClr>
                </a:solidFill>
                <a:ea typeface="+mj-ea"/>
              </a:rPr>
              <a:t>Villa Borg</a:t>
            </a:r>
            <a:endParaRPr lang="de-DE" dirty="0">
              <a:solidFill>
                <a:schemeClr val="tx2">
                  <a:tint val="100000"/>
                  <a:shade val="90000"/>
                  <a:satMod val="250000"/>
                  <a:alpha val="100000"/>
                </a:schemeClr>
              </a:solidFill>
              <a:ea typeface="+mj-ea"/>
            </a:endParaRPr>
          </a:p>
        </p:txBody>
      </p:sp>
      <p:sp>
        <p:nvSpPr>
          <p:cNvPr id="26626" name="Inhaltsplatzhalter 2"/>
          <p:cNvSpPr>
            <a:spLocks noGrp="1"/>
          </p:cNvSpPr>
          <p:nvPr>
            <p:ph sz="half" idx="1"/>
          </p:nvPr>
        </p:nvSpPr>
        <p:spPr>
          <a:xfrm>
            <a:off x="3935760" y="4437112"/>
            <a:ext cx="4464496" cy="1854770"/>
          </a:xfrm>
        </p:spPr>
        <p:txBody>
          <a:bodyPr/>
          <a:lstStyle/>
          <a:p>
            <a:pPr marL="0" indent="0" algn="just">
              <a:buNone/>
            </a:pPr>
            <a:r>
              <a:rPr lang="fr-FR" sz="1800" dirty="0"/>
              <a:t>La « villa Borg » est un autre édifice romain, découverte en 1987. Elle a été dégagée en 2001 et reconstruite.</a:t>
            </a:r>
          </a:p>
          <a:p>
            <a:pPr marL="0" indent="0" algn="just">
              <a:buNone/>
            </a:pPr>
            <a:r>
              <a:rPr lang="fr-FR" sz="1800" dirty="0"/>
              <a:t>Aujourd’hui, il est possible de manger dans cette villa.</a:t>
            </a:r>
          </a:p>
          <a:p>
            <a:endParaRPr lang="de-DE" sz="1800" dirty="0"/>
          </a:p>
        </p:txBody>
      </p:sp>
      <p:pic>
        <p:nvPicPr>
          <p:cNvPr id="26627" name="Picture 2"/>
          <p:cNvPicPr>
            <a:picLocks noGrp="1" noChangeAspect="1" noChangeArrowheads="1"/>
          </p:cNvPicPr>
          <p:nvPr>
            <p:ph sz="half" idx="2"/>
          </p:nvPr>
        </p:nvPicPr>
        <p:blipFill>
          <a:blip r:embed="rId2" cstate="print"/>
          <a:srcRect/>
          <a:stretch>
            <a:fillRect/>
          </a:stretch>
        </p:blipFill>
        <p:spPr>
          <a:xfrm>
            <a:off x="3791744" y="1844825"/>
            <a:ext cx="4747190" cy="2297087"/>
          </a:xfrm>
        </p:spPr>
      </p:pic>
    </p:spTree>
    <p:extLst>
      <p:ext uri="{BB962C8B-B14F-4D97-AF65-F5344CB8AC3E}">
        <p14:creationId xmlns:p14="http://schemas.microsoft.com/office/powerpoint/2010/main" xmlns="" val="2402145709"/>
      </p:ext>
    </p:extLst>
  </p:cSld>
  <p:clrMapOvr>
    <a:masterClrMapping/>
  </p:clrMapOvr>
  <mc:AlternateContent xmlns:mc="http://schemas.openxmlformats.org/markup-compatibility/2006">
    <mc:Choice xmlns:p14="http://schemas.microsoft.com/office/powerpoint/2010/main" xmlns="" Requires="p14">
      <p:transition p14:dur="250" advTm="4000">
        <p:fade/>
      </p:transition>
    </mc:Choice>
    <mc:Fallback>
      <p:transition advTm="4000">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marL="54864" indent="0" algn="ctr" fontAlgn="auto">
              <a:spcAft>
                <a:spcPts val="0"/>
              </a:spcAft>
              <a:defRPr/>
            </a:pPr>
            <a:r>
              <a:rPr lang="de-DE" dirty="0" smtClean="0">
                <a:solidFill>
                  <a:schemeClr val="tx2">
                    <a:tint val="100000"/>
                    <a:shade val="90000"/>
                    <a:satMod val="250000"/>
                    <a:alpha val="100000"/>
                  </a:schemeClr>
                </a:solidFill>
                <a:ea typeface="+mj-ea"/>
              </a:rPr>
              <a:t>Villa </a:t>
            </a:r>
            <a:r>
              <a:rPr lang="de-DE" dirty="0" err="1" smtClean="0">
                <a:solidFill>
                  <a:schemeClr val="tx2">
                    <a:tint val="100000"/>
                    <a:shade val="90000"/>
                    <a:satMod val="250000"/>
                    <a:alpha val="100000"/>
                  </a:schemeClr>
                </a:solidFill>
                <a:ea typeface="+mj-ea"/>
              </a:rPr>
              <a:t>Nennig</a:t>
            </a:r>
            <a:endParaRPr lang="de-DE" dirty="0">
              <a:solidFill>
                <a:schemeClr val="tx2">
                  <a:tint val="100000"/>
                  <a:shade val="90000"/>
                  <a:satMod val="250000"/>
                  <a:alpha val="100000"/>
                </a:schemeClr>
              </a:solidFill>
              <a:ea typeface="+mj-ea"/>
            </a:endParaRPr>
          </a:p>
        </p:txBody>
      </p:sp>
      <p:sp>
        <p:nvSpPr>
          <p:cNvPr id="27650" name="Inhaltsplatzhalter 2"/>
          <p:cNvSpPr>
            <a:spLocks noGrp="1"/>
          </p:cNvSpPr>
          <p:nvPr>
            <p:ph sz="half" idx="1"/>
          </p:nvPr>
        </p:nvSpPr>
        <p:spPr>
          <a:xfrm>
            <a:off x="2135560" y="1988840"/>
            <a:ext cx="4824536" cy="1800200"/>
          </a:xfrm>
        </p:spPr>
        <p:txBody>
          <a:bodyPr/>
          <a:lstStyle/>
          <a:p>
            <a:pPr marL="0" indent="0" algn="just">
              <a:buNone/>
            </a:pPr>
            <a:r>
              <a:rPr lang="fr-FR" sz="1800" dirty="0"/>
              <a:t>À </a:t>
            </a:r>
            <a:r>
              <a:rPr lang="fr-FR" sz="1800" dirty="0" err="1"/>
              <a:t>Nennig</a:t>
            </a:r>
            <a:r>
              <a:rPr lang="fr-FR" sz="1800" dirty="0"/>
              <a:t>, il y a un sol en mosaïque. Il a été découvert en 1852 par un paysan pendant qu</a:t>
            </a:r>
            <a:r>
              <a:rPr lang="fr-FR" altLang="de-DE" sz="1800" dirty="0"/>
              <a:t>’</a:t>
            </a:r>
            <a:r>
              <a:rPr lang="fr-FR" sz="1800" dirty="0"/>
              <a:t>il labourait son champ.</a:t>
            </a:r>
          </a:p>
          <a:p>
            <a:pPr marL="0" indent="0" algn="just">
              <a:buNone/>
            </a:pPr>
            <a:r>
              <a:rPr lang="fr-FR" sz="1800" dirty="0"/>
              <a:t>La mosaïque a une dimension de 161 mètres carré. Sur la mosaïque on trouve des dessins avec des guerriers. </a:t>
            </a:r>
          </a:p>
          <a:p>
            <a:endParaRPr lang="de-DE" sz="1800" dirty="0"/>
          </a:p>
        </p:txBody>
      </p:sp>
      <p:pic>
        <p:nvPicPr>
          <p:cNvPr id="27651" name="Picture 2"/>
          <p:cNvPicPr>
            <a:picLocks noGrp="1" noChangeAspect="1" noChangeArrowheads="1"/>
          </p:cNvPicPr>
          <p:nvPr>
            <p:ph sz="half" idx="2"/>
          </p:nvPr>
        </p:nvPicPr>
        <p:blipFill>
          <a:blip r:embed="rId2" cstate="print"/>
          <a:srcRect/>
          <a:stretch>
            <a:fillRect/>
          </a:stretch>
        </p:blipFill>
        <p:spPr>
          <a:xfrm>
            <a:off x="3431705" y="4077073"/>
            <a:ext cx="3499867" cy="1928527"/>
          </a:xfrm>
        </p:spPr>
      </p:pic>
      <p:pic>
        <p:nvPicPr>
          <p:cNvPr id="27652" name="Picture 2"/>
          <p:cNvPicPr>
            <a:picLocks noChangeAspect="1" noChangeArrowheads="1"/>
          </p:cNvPicPr>
          <p:nvPr/>
        </p:nvPicPr>
        <p:blipFill>
          <a:blip r:embed="rId3" cstate="print"/>
          <a:srcRect/>
          <a:stretch>
            <a:fillRect/>
          </a:stretch>
        </p:blipFill>
        <p:spPr bwMode="auto">
          <a:xfrm>
            <a:off x="7248128" y="1844824"/>
            <a:ext cx="2820988" cy="4214812"/>
          </a:xfrm>
          <a:prstGeom prst="rect">
            <a:avLst/>
          </a:prstGeom>
          <a:noFill/>
          <a:ln w="9525">
            <a:noFill/>
            <a:miter lim="800000"/>
            <a:headEnd/>
            <a:tailEnd/>
          </a:ln>
        </p:spPr>
      </p:pic>
    </p:spTree>
    <p:extLst>
      <p:ext uri="{BB962C8B-B14F-4D97-AF65-F5344CB8AC3E}">
        <p14:creationId xmlns:p14="http://schemas.microsoft.com/office/powerpoint/2010/main" xmlns="" val="413591268"/>
      </p:ext>
    </p:extLst>
  </p:cSld>
  <p:clrMapOvr>
    <a:masterClrMapping/>
  </p:clrMapOvr>
  <mc:AlternateContent xmlns:mc="http://schemas.openxmlformats.org/markup-compatibility/2006">
    <mc:Choice xmlns:p14="http://schemas.microsoft.com/office/powerpoint/2010/main" xmlns="" Requires="p14">
      <p:transition p14:dur="250" advTm="4000">
        <p:fade/>
      </p:transition>
    </mc:Choice>
    <mc:Fallback>
      <p:transition advTm="4000">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u 1"/>
          <p:cNvSpPr>
            <a:spLocks noGrp="1"/>
          </p:cNvSpPr>
          <p:nvPr>
            <p:ph type="ctrTitle"/>
          </p:nvPr>
        </p:nvSpPr>
        <p:spPr>
          <a:xfrm>
            <a:off x="1093076" y="1198322"/>
            <a:ext cx="10005848" cy="3645528"/>
          </a:xfrm>
        </p:spPr>
        <p:txBody>
          <a:bodyPr>
            <a:noAutofit/>
          </a:bodyPr>
          <a:lstStyle/>
          <a:p>
            <a:r>
              <a:rPr lang="fr-FR" sz="7200" b="1" dirty="0" smtClean="0">
                <a:latin typeface="Rockwell" panose="02060603020205020403" pitchFamily="18" charset="0"/>
              </a:rPr>
              <a:t>ITALIE</a:t>
            </a:r>
            <a:r>
              <a:rPr lang="fr-FR" b="1" dirty="0" smtClean="0">
                <a:latin typeface="Rockwell" panose="02060603020205020403" pitchFamily="18" charset="0"/>
              </a:rPr>
              <a:t>	</a:t>
            </a:r>
            <a:r>
              <a:rPr lang="fr-FR" sz="7200" dirty="0" smtClean="0">
                <a:latin typeface="Rockwell" panose="02060603020205020403" pitchFamily="18" charset="0"/>
              </a:rPr>
              <a:t/>
            </a:r>
            <a:br>
              <a:rPr lang="fr-FR" sz="7200" dirty="0" smtClean="0">
                <a:latin typeface="Rockwell" panose="02060603020205020403" pitchFamily="18" charset="0"/>
              </a:rPr>
            </a:br>
            <a:r>
              <a:rPr lang="it-IT" sz="4300" dirty="0" smtClean="0">
                <a:latin typeface="Rockwell" panose="02060603020205020403" pitchFamily="18" charset="0"/>
              </a:rPr>
              <a:t>Le Lycée "San Benedetto" Conversano</a:t>
            </a:r>
            <a:endParaRPr lang="ro-RO" sz="4300" dirty="0">
              <a:latin typeface="Rockwell" panose="02060603020205020403" pitchFamily="18" charset="0"/>
            </a:endParaRPr>
          </a:p>
        </p:txBody>
      </p:sp>
      <p:pic>
        <p:nvPicPr>
          <p:cNvPr id="5" name="Imagin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xmlns="" val="1288058678"/>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u 1"/>
          <p:cNvSpPr>
            <a:spLocks noGrp="1"/>
          </p:cNvSpPr>
          <p:nvPr>
            <p:ph type="ctrTitle"/>
          </p:nvPr>
        </p:nvSpPr>
        <p:spPr>
          <a:xfrm>
            <a:off x="1524000" y="2961361"/>
            <a:ext cx="9144000" cy="935278"/>
          </a:xfrm>
        </p:spPr>
        <p:txBody>
          <a:bodyPr>
            <a:normAutofit/>
          </a:bodyPr>
          <a:lstStyle/>
          <a:p>
            <a:r>
              <a:rPr lang="fr-FR" dirty="0" smtClean="0">
                <a:latin typeface="Rockwell" panose="02060603020205020403" pitchFamily="18" charset="0"/>
              </a:rPr>
              <a:t>Partenaires: </a:t>
            </a:r>
            <a:endParaRPr lang="ro-RO" sz="4400" dirty="0">
              <a:latin typeface="Rockwell" panose="02060603020205020403" pitchFamily="18" charset="0"/>
            </a:endParaRPr>
          </a:p>
        </p:txBody>
      </p:sp>
      <p:pic>
        <p:nvPicPr>
          <p:cNvPr id="5" name="Imagin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753233" y="0"/>
            <a:ext cx="2685535" cy="2685535"/>
          </a:xfrm>
          <a:prstGeom prst="rect">
            <a:avLst/>
          </a:prstGeom>
          <a:noFill/>
        </p:spPr>
      </p:pic>
      <p:sp>
        <p:nvSpPr>
          <p:cNvPr id="7" name="Substituent conținut 2"/>
          <p:cNvSpPr txBox="1">
            <a:spLocks/>
          </p:cNvSpPr>
          <p:nvPr/>
        </p:nvSpPr>
        <p:spPr>
          <a:xfrm>
            <a:off x="823784" y="4300151"/>
            <a:ext cx="10544432" cy="25578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2200" dirty="0" smtClean="0">
                <a:latin typeface="Times New Roman" panose="02020603050405020304" pitchFamily="18" charset="0"/>
                <a:cs typeface="Times New Roman" panose="02020603050405020304" pitchFamily="18" charset="0"/>
              </a:rPr>
              <a:t>Deutsch-</a:t>
            </a:r>
            <a:r>
              <a:rPr lang="en-US" sz="2200" dirty="0" err="1" smtClean="0">
                <a:latin typeface="Times New Roman" panose="02020603050405020304" pitchFamily="18" charset="0"/>
                <a:cs typeface="Times New Roman" panose="02020603050405020304" pitchFamily="18" charset="0"/>
              </a:rPr>
              <a:t>Luxemburgisches</a:t>
            </a:r>
            <a:r>
              <a:rPr lang="en-US" sz="2200" dirty="0" smtClean="0">
                <a:latin typeface="Times New Roman" panose="02020603050405020304" pitchFamily="18" charset="0"/>
                <a:cs typeface="Times New Roman" panose="02020603050405020304" pitchFamily="18" charset="0"/>
              </a:rPr>
              <a:t> Schengen-</a:t>
            </a:r>
            <a:r>
              <a:rPr lang="en-US" sz="2200" dirty="0" err="1" smtClean="0">
                <a:latin typeface="Times New Roman" panose="02020603050405020304" pitchFamily="18" charset="0"/>
                <a:cs typeface="Times New Roman" panose="02020603050405020304" pitchFamily="18" charset="0"/>
              </a:rPr>
              <a:t>Lyzeum</a:t>
            </a:r>
            <a:r>
              <a:rPr lang="en-US" sz="2200" dirty="0" smtClean="0">
                <a:latin typeface="Times New Roman" panose="02020603050405020304" pitchFamily="18" charset="0"/>
                <a:cs typeface="Times New Roman" panose="02020603050405020304" pitchFamily="18" charset="0"/>
              </a:rPr>
              <a:t> Perl,  </a:t>
            </a:r>
            <a:r>
              <a:rPr lang="en-US" sz="2200" b="1" dirty="0" smtClean="0">
                <a:latin typeface="Times New Roman" panose="02020603050405020304" pitchFamily="18" charset="0"/>
                <a:cs typeface="Times New Roman" panose="02020603050405020304" pitchFamily="18" charset="0"/>
              </a:rPr>
              <a:t>LUXEMBOURG</a:t>
            </a:r>
            <a:r>
              <a:rPr lang="en-US" sz="2200" dirty="0" smtClean="0">
                <a:latin typeface="Times New Roman" panose="02020603050405020304" pitchFamily="18" charset="0"/>
                <a:cs typeface="Times New Roman" panose="02020603050405020304" pitchFamily="18" charset="0"/>
              </a:rPr>
              <a:t>	</a:t>
            </a:r>
          </a:p>
          <a:p>
            <a:pPr>
              <a:lnSpc>
                <a:spcPct val="100000"/>
              </a:lnSpc>
            </a:pPr>
            <a:r>
              <a:rPr lang="en-US" sz="2200" dirty="0" smtClean="0">
                <a:latin typeface="Times New Roman" panose="02020603050405020304" pitchFamily="18" charset="0"/>
                <a:cs typeface="Times New Roman" panose="02020603050405020304" pitchFamily="18" charset="0"/>
              </a:rPr>
              <a:t>Le </a:t>
            </a:r>
            <a:r>
              <a:rPr lang="en-US" sz="2200" dirty="0" err="1" smtClean="0">
                <a:latin typeface="Times New Roman" panose="02020603050405020304" pitchFamily="18" charset="0"/>
                <a:cs typeface="Times New Roman" panose="02020603050405020304" pitchFamily="18" charset="0"/>
              </a:rPr>
              <a:t>Lycée</a:t>
            </a:r>
            <a:r>
              <a:rPr lang="en-US" sz="2200" dirty="0" smtClean="0">
                <a:latin typeface="Times New Roman" panose="02020603050405020304" pitchFamily="18" charset="0"/>
                <a:cs typeface="Times New Roman" panose="02020603050405020304" pitchFamily="18" charset="0"/>
              </a:rPr>
              <a:t> "San Benedetto" </a:t>
            </a:r>
            <a:r>
              <a:rPr lang="en-US" sz="2200" dirty="0" err="1" smtClean="0">
                <a:latin typeface="Times New Roman" panose="02020603050405020304" pitchFamily="18" charset="0"/>
                <a:cs typeface="Times New Roman" panose="02020603050405020304" pitchFamily="18" charset="0"/>
              </a:rPr>
              <a:t>Conversano</a:t>
            </a:r>
            <a:r>
              <a:rPr lang="en-US" sz="2200" dirty="0" smtClean="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ITALIE</a:t>
            </a:r>
          </a:p>
          <a:p>
            <a:pPr>
              <a:lnSpc>
                <a:spcPct val="100000"/>
              </a:lnSpc>
            </a:pPr>
            <a:r>
              <a:rPr lang="en-US" sz="2200" dirty="0" err="1" smtClean="0">
                <a:latin typeface="Times New Roman" panose="02020603050405020304" pitchFamily="18" charset="0"/>
                <a:cs typeface="Times New Roman" panose="02020603050405020304" pitchFamily="18" charset="0"/>
              </a:rPr>
              <a:t>Zespół</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Szkół</a:t>
            </a:r>
            <a:r>
              <a:rPr lang="en-US" sz="2200" dirty="0" smtClean="0">
                <a:latin typeface="Times New Roman" panose="02020603050405020304" pitchFamily="18" charset="0"/>
                <a:cs typeface="Times New Roman" panose="02020603050405020304" pitchFamily="18" charset="0"/>
              </a:rPr>
              <a:t> Centrum </a:t>
            </a:r>
            <a:r>
              <a:rPr lang="en-US" sz="2200" dirty="0" err="1" smtClean="0">
                <a:latin typeface="Times New Roman" panose="02020603050405020304" pitchFamily="18" charset="0"/>
                <a:cs typeface="Times New Roman" panose="02020603050405020304" pitchFamily="18" charset="0"/>
              </a:rPr>
              <a:t>Edukacji</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im</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Ignacego</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Łukasiewicza</a:t>
            </a:r>
            <a:r>
              <a:rPr lang="en-US" sz="2200" dirty="0" smtClean="0">
                <a:latin typeface="Times New Roman" panose="02020603050405020304" pitchFamily="18" charset="0"/>
                <a:cs typeface="Times New Roman" panose="02020603050405020304" pitchFamily="18" charset="0"/>
              </a:rPr>
              <a:t>, Plock, </a:t>
            </a:r>
            <a:r>
              <a:rPr lang="en-US" sz="2200" b="1" dirty="0" smtClean="0">
                <a:latin typeface="Times New Roman" panose="02020603050405020304" pitchFamily="18" charset="0"/>
                <a:cs typeface="Times New Roman" panose="02020603050405020304" pitchFamily="18" charset="0"/>
              </a:rPr>
              <a:t>POLOGNE</a:t>
            </a:r>
          </a:p>
          <a:p>
            <a:pPr>
              <a:lnSpc>
                <a:spcPct val="100000"/>
              </a:lnSpc>
            </a:pPr>
            <a:r>
              <a:rPr lang="en-US" sz="2200" dirty="0" err="1" smtClean="0">
                <a:latin typeface="Times New Roman" panose="02020603050405020304" pitchFamily="18" charset="0"/>
                <a:cs typeface="Times New Roman" panose="02020603050405020304" pitchFamily="18" charset="0"/>
              </a:rPr>
              <a:t>Maison</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Familiale</a:t>
            </a:r>
            <a:r>
              <a:rPr lang="en-US" sz="2200" dirty="0" smtClean="0">
                <a:latin typeface="Times New Roman" panose="02020603050405020304" pitchFamily="18" charset="0"/>
                <a:cs typeface="Times New Roman" panose="02020603050405020304" pitchFamily="18" charset="0"/>
              </a:rPr>
              <a:t> et </a:t>
            </a:r>
            <a:r>
              <a:rPr lang="en-US" sz="2200" dirty="0" err="1" smtClean="0">
                <a:latin typeface="Times New Roman" panose="02020603050405020304" pitchFamily="18" charset="0"/>
                <a:cs typeface="Times New Roman" panose="02020603050405020304" pitchFamily="18" charset="0"/>
              </a:rPr>
              <a:t>Rurale</a:t>
            </a:r>
            <a:r>
              <a:rPr lang="en-US" sz="2200" dirty="0" smtClean="0">
                <a:latin typeface="Times New Roman" panose="02020603050405020304" pitchFamily="18" charset="0"/>
                <a:cs typeface="Times New Roman" panose="02020603050405020304" pitchFamily="18" charset="0"/>
              </a:rPr>
              <a:t> </a:t>
            </a:r>
            <a:r>
              <a:rPr lang="en-US" sz="2200" dirty="0" err="1" smtClean="0">
                <a:latin typeface="Times New Roman" panose="02020603050405020304" pitchFamily="18" charset="0"/>
                <a:cs typeface="Times New Roman" panose="02020603050405020304" pitchFamily="18" charset="0"/>
              </a:rPr>
              <a:t>Agencourt</a:t>
            </a:r>
            <a:r>
              <a:rPr lang="en-US" sz="2200" dirty="0" smtClean="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FRANCE </a:t>
            </a:r>
          </a:p>
          <a:p>
            <a:pPr>
              <a:lnSpc>
                <a:spcPct val="100000"/>
              </a:lnSpc>
            </a:pPr>
            <a:r>
              <a:rPr lang="en-US" sz="2200" dirty="0" smtClean="0">
                <a:latin typeface="Times New Roman" panose="02020603050405020304" pitchFamily="18" charset="0"/>
                <a:cs typeface="Times New Roman" panose="02020603050405020304" pitchFamily="18" charset="0"/>
              </a:rPr>
              <a:t>Le </a:t>
            </a:r>
            <a:r>
              <a:rPr lang="en-US" sz="2200" dirty="0" err="1" smtClean="0">
                <a:latin typeface="Times New Roman" panose="02020603050405020304" pitchFamily="18" charset="0"/>
                <a:cs typeface="Times New Roman" panose="02020603050405020304" pitchFamily="18" charset="0"/>
              </a:rPr>
              <a:t>Lycée</a:t>
            </a:r>
            <a:r>
              <a:rPr lang="en-US" sz="2200" dirty="0" smtClean="0">
                <a:latin typeface="Times New Roman" panose="02020603050405020304" pitchFamily="18" charset="0"/>
                <a:cs typeface="Times New Roman" panose="02020603050405020304" pitchFamily="18" charset="0"/>
              </a:rPr>
              <a:t> "Regina Maria" </a:t>
            </a:r>
            <a:r>
              <a:rPr lang="en-US" sz="2200" dirty="0" err="1" smtClean="0">
                <a:latin typeface="Times New Roman" panose="02020603050405020304" pitchFamily="18" charset="0"/>
                <a:cs typeface="Times New Roman" panose="02020603050405020304" pitchFamily="18" charset="0"/>
              </a:rPr>
              <a:t>Dorohoi</a:t>
            </a:r>
            <a:r>
              <a:rPr lang="en-US" sz="2200" dirty="0" smtClean="0">
                <a:latin typeface="Times New Roman" panose="02020603050405020304" pitchFamily="18" charset="0"/>
                <a:cs typeface="Times New Roman" panose="02020603050405020304" pitchFamily="18" charset="0"/>
              </a:rPr>
              <a:t>, </a:t>
            </a:r>
            <a:r>
              <a:rPr lang="en-US" sz="2200" b="1" dirty="0" smtClean="0">
                <a:latin typeface="Times New Roman" panose="02020603050405020304" pitchFamily="18" charset="0"/>
                <a:cs typeface="Times New Roman" panose="02020603050405020304" pitchFamily="18" charset="0"/>
              </a:rPr>
              <a:t>ROUMANIE</a:t>
            </a:r>
          </a:p>
        </p:txBody>
      </p:sp>
    </p:spTree>
    <p:extLst>
      <p:ext uri="{BB962C8B-B14F-4D97-AF65-F5344CB8AC3E}">
        <p14:creationId xmlns:p14="http://schemas.microsoft.com/office/powerpoint/2010/main" xmlns="" val="2358763869"/>
      </p:ext>
    </p:extLst>
  </p:cSld>
  <p:clrMapOvr>
    <a:masterClrMapping/>
  </p:clrMapOvr>
  <mc:AlternateContent xmlns:mc="http://schemas.openxmlformats.org/markup-compatibility/2006">
    <mc:Choice xmlns:p14="http://schemas.microsoft.com/office/powerpoint/2010/main" xmlns="" Requires="p14">
      <p:transition p14:dur="250" advTm="4000">
        <p:fade/>
      </p:transition>
    </mc:Choice>
    <mc:Fallback>
      <p:transition advTm="4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884385" y="188640"/>
            <a:ext cx="8748464" cy="3950180"/>
          </a:xfrm>
        </p:spPr>
        <p:txBody>
          <a:bodyPr>
            <a:noAutofit/>
            <a:scene3d>
              <a:camera prst="perspectiveLeft"/>
              <a:lightRig rig="threePt" dir="t"/>
            </a:scene3d>
          </a:bodyPr>
          <a:lstStyle/>
          <a:p>
            <a:r>
              <a:rPr lang="fr-FR" sz="6600" dirty="0">
                <a:solidFill>
                  <a:srgbClr val="C00000"/>
                </a:solidFill>
                <a:effectLst>
                  <a:reflection blurRad="6350" stA="55000" endA="300" endPos="45500" dir="5400000" sy="-100000" algn="bl" rotWithShape="0"/>
                </a:effectLst>
              </a:rPr>
              <a:t>PATRIMOINE CULTUREL </a:t>
            </a:r>
            <a:br>
              <a:rPr lang="fr-FR" sz="6600" dirty="0">
                <a:solidFill>
                  <a:srgbClr val="C00000"/>
                </a:solidFill>
                <a:effectLst>
                  <a:reflection blurRad="6350" stA="55000" endA="300" endPos="45500" dir="5400000" sy="-100000" algn="bl" rotWithShape="0"/>
                </a:effectLst>
              </a:rPr>
            </a:br>
            <a:r>
              <a:rPr lang="fr-FR" sz="6600" dirty="0">
                <a:solidFill>
                  <a:srgbClr val="C00000"/>
                </a:solidFill>
                <a:effectLst>
                  <a:reflection blurRad="6350" stA="55000" endA="300" endPos="45500" dir="5400000" sy="-100000" algn="bl" rotWithShape="0"/>
                </a:effectLst>
              </a:rPr>
              <a:t> DES POUILLES </a:t>
            </a: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44272" y="4869160"/>
            <a:ext cx="1447800"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04651310"/>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524232" y="928670"/>
            <a:ext cx="6315076" cy="3714776"/>
          </a:xfrm>
        </p:spPr>
        <p:txBody>
          <a:bodyPr>
            <a:noAutofit/>
          </a:bodyPr>
          <a:lstStyle/>
          <a:p>
            <a:r>
              <a:rPr lang="it-IT" sz="1800" dirty="0"/>
              <a:t>La  </a:t>
            </a:r>
            <a:r>
              <a:rPr lang="it-IT" sz="1800" dirty="0" err="1"/>
              <a:t>célébration</a:t>
            </a:r>
            <a:r>
              <a:rPr lang="it-IT" sz="1800" dirty="0"/>
              <a:t> de la Dame de la </a:t>
            </a:r>
            <a:r>
              <a:rPr lang="it-IT" sz="1800" dirty="0" err="1"/>
              <a:t>Fontaine</a:t>
            </a:r>
            <a:r>
              <a:rPr lang="it-IT" sz="1800" dirty="0"/>
              <a:t> est la </a:t>
            </a:r>
            <a:r>
              <a:rPr lang="it-IT" sz="1800" dirty="0" err="1"/>
              <a:t>fête</a:t>
            </a:r>
            <a:r>
              <a:rPr lang="it-IT" sz="1800" dirty="0"/>
              <a:t> la plus importante pour </a:t>
            </a:r>
            <a:r>
              <a:rPr lang="it-IT" sz="1800" dirty="0" err="1"/>
              <a:t>les</a:t>
            </a:r>
            <a:r>
              <a:rPr lang="it-IT" sz="1800" dirty="0"/>
              <a:t> </a:t>
            </a:r>
            <a:r>
              <a:rPr lang="it-IT" sz="1800" dirty="0" err="1"/>
              <a:t>citoyens</a:t>
            </a:r>
            <a:r>
              <a:rPr lang="it-IT" sz="1800" dirty="0"/>
              <a:t> de Conversano, </a:t>
            </a:r>
            <a:r>
              <a:rPr lang="it-IT" sz="1800" dirty="0" err="1"/>
              <a:t>parce-que</a:t>
            </a:r>
            <a:r>
              <a:rPr lang="it-IT" sz="1800" dirty="0"/>
              <a:t> elle est la </a:t>
            </a:r>
            <a:r>
              <a:rPr lang="it-IT" sz="1800" dirty="0" err="1"/>
              <a:t>protectrice</a:t>
            </a:r>
            <a:r>
              <a:rPr lang="it-IT" sz="1800" dirty="0"/>
              <a:t> de la ville </a:t>
            </a:r>
            <a:r>
              <a:rPr lang="it-IT" sz="1800" dirty="0" err="1"/>
              <a:t>et</a:t>
            </a:r>
            <a:r>
              <a:rPr lang="it-IT" sz="1800" dirty="0"/>
              <a:t> </a:t>
            </a:r>
            <a:r>
              <a:rPr lang="it-IT" sz="1800" dirty="0" err="1"/>
              <a:t>du</a:t>
            </a:r>
            <a:r>
              <a:rPr lang="it-IT" sz="1800" dirty="0"/>
              <a:t> </a:t>
            </a:r>
            <a:r>
              <a:rPr lang="it-IT" sz="1800" dirty="0" err="1"/>
              <a:t>diocèse</a:t>
            </a:r>
            <a:r>
              <a:rPr lang="it-IT" sz="1800" dirty="0"/>
              <a:t>. La </a:t>
            </a:r>
            <a:r>
              <a:rPr lang="it-IT" sz="1800" dirty="0" err="1"/>
              <a:t>fête</a:t>
            </a:r>
            <a:r>
              <a:rPr lang="it-IT" sz="1800" dirty="0"/>
              <a:t> </a:t>
            </a:r>
            <a:r>
              <a:rPr lang="it-IT" sz="1800" dirty="0" err="1"/>
              <a:t>liturgique</a:t>
            </a:r>
            <a:r>
              <a:rPr lang="it-IT" sz="1800" dirty="0"/>
              <a:t> </a:t>
            </a:r>
            <a:r>
              <a:rPr lang="it-IT" sz="1800" dirty="0" err="1"/>
              <a:t>marque</a:t>
            </a:r>
            <a:r>
              <a:rPr lang="it-IT" sz="1800" dirty="0"/>
              <a:t> le 1er </a:t>
            </a:r>
            <a:r>
              <a:rPr lang="it-IT" sz="1800" dirty="0" err="1"/>
              <a:t>samedi</a:t>
            </a:r>
            <a:r>
              <a:rPr lang="it-IT" sz="1800" dirty="0"/>
              <a:t> de mai, </a:t>
            </a:r>
            <a:r>
              <a:rPr lang="it-IT" sz="1800" dirty="0" err="1"/>
              <a:t>alors</a:t>
            </a:r>
            <a:r>
              <a:rPr lang="it-IT" sz="1800" dirty="0"/>
              <a:t> </a:t>
            </a:r>
            <a:r>
              <a:rPr lang="it-IT" sz="1800" dirty="0" err="1"/>
              <a:t>que</a:t>
            </a:r>
            <a:r>
              <a:rPr lang="it-IT" sz="1800" dirty="0"/>
              <a:t> la </a:t>
            </a:r>
            <a:r>
              <a:rPr lang="it-IT" sz="1800" dirty="0" err="1"/>
              <a:t>fonction</a:t>
            </a:r>
            <a:r>
              <a:rPr lang="it-IT" sz="1800" dirty="0"/>
              <a:t> </a:t>
            </a:r>
            <a:r>
              <a:rPr lang="it-IT" sz="1800" dirty="0" err="1"/>
              <a:t>utilise</a:t>
            </a:r>
            <a:r>
              <a:rPr lang="it-IT" sz="1800" dirty="0"/>
              <a:t> le </a:t>
            </a:r>
            <a:r>
              <a:rPr lang="it-IT" sz="1800" dirty="0" err="1"/>
              <a:t>quatrième</a:t>
            </a:r>
            <a:r>
              <a:rPr lang="it-IT" sz="1800" dirty="0"/>
              <a:t> </a:t>
            </a:r>
            <a:r>
              <a:rPr lang="it-IT" sz="1800" dirty="0" err="1"/>
              <a:t>dimanche</a:t>
            </a:r>
            <a:r>
              <a:rPr lang="it-IT" sz="1800" dirty="0"/>
              <a:t> </a:t>
            </a:r>
            <a:r>
              <a:rPr lang="it-IT" sz="1800" dirty="0" err="1"/>
              <a:t>du</a:t>
            </a:r>
            <a:r>
              <a:rPr lang="it-IT" sz="1800" dirty="0"/>
              <a:t> </a:t>
            </a:r>
            <a:r>
              <a:rPr lang="it-IT" sz="1800" dirty="0" err="1"/>
              <a:t>mois</a:t>
            </a:r>
            <a:r>
              <a:rPr lang="it-IT" sz="1800" dirty="0"/>
              <a:t> </a:t>
            </a:r>
            <a:r>
              <a:rPr lang="it-IT" sz="1800" dirty="0" err="1"/>
              <a:t>avec</a:t>
            </a:r>
            <a:r>
              <a:rPr lang="it-IT" sz="1800" dirty="0"/>
              <a:t> </a:t>
            </a:r>
            <a:r>
              <a:rPr lang="it-IT" sz="1800" dirty="0" err="1"/>
              <a:t>des</a:t>
            </a:r>
            <a:r>
              <a:rPr lang="it-IT" sz="1800" dirty="0"/>
              <a:t> </a:t>
            </a:r>
            <a:r>
              <a:rPr lang="it-IT" sz="1800" dirty="0" err="1"/>
              <a:t>processions</a:t>
            </a:r>
            <a:r>
              <a:rPr lang="it-IT" sz="1800" dirty="0"/>
              <a:t> </a:t>
            </a:r>
            <a:r>
              <a:rPr lang="it-IT" sz="1800" dirty="0" err="1"/>
              <a:t>mariales</a:t>
            </a:r>
            <a:r>
              <a:rPr lang="it-IT" sz="1800" dirty="0"/>
              <a:t>, </a:t>
            </a:r>
            <a:r>
              <a:rPr lang="it-IT" sz="1800" dirty="0" err="1"/>
              <a:t>des</a:t>
            </a:r>
            <a:r>
              <a:rPr lang="it-IT" sz="1800" dirty="0"/>
              <a:t> </a:t>
            </a:r>
            <a:r>
              <a:rPr lang="it-IT" sz="1800" dirty="0" err="1"/>
              <a:t>spectacles</a:t>
            </a:r>
            <a:r>
              <a:rPr lang="it-IT" sz="1800" dirty="0"/>
              <a:t> de </a:t>
            </a:r>
            <a:r>
              <a:rPr lang="it-IT" sz="1800" dirty="0" err="1"/>
              <a:t>groupes</a:t>
            </a:r>
            <a:r>
              <a:rPr lang="it-IT" sz="1800" dirty="0"/>
              <a:t> de </a:t>
            </a:r>
            <a:r>
              <a:rPr lang="it-IT" sz="1800" dirty="0" err="1"/>
              <a:t>musique</a:t>
            </a:r>
            <a:r>
              <a:rPr lang="it-IT" sz="1800" dirty="0"/>
              <a:t>, </a:t>
            </a:r>
            <a:r>
              <a:rPr lang="it-IT" sz="1800" dirty="0" err="1"/>
              <a:t>feux</a:t>
            </a:r>
            <a:r>
              <a:rPr lang="it-IT" sz="1800" dirty="0"/>
              <a:t> d'</a:t>
            </a:r>
            <a:r>
              <a:rPr lang="it-IT" sz="1800" dirty="0" err="1"/>
              <a:t>artifice</a:t>
            </a:r>
            <a:r>
              <a:rPr lang="it-IT" sz="1800" dirty="0"/>
              <a:t> </a:t>
            </a:r>
            <a:r>
              <a:rPr lang="it-IT" sz="1800" dirty="0" err="1"/>
              <a:t>et</a:t>
            </a:r>
            <a:r>
              <a:rPr lang="it-IT" sz="1800" dirty="0"/>
              <a:t> </a:t>
            </a:r>
            <a:r>
              <a:rPr lang="it-IT" sz="1800" dirty="0" err="1"/>
              <a:t>des</a:t>
            </a:r>
            <a:r>
              <a:rPr lang="it-IT" sz="1800" dirty="0"/>
              <a:t> </a:t>
            </a:r>
            <a:r>
              <a:rPr lang="it-IT" sz="1800" dirty="0" err="1"/>
              <a:t>magnifiques</a:t>
            </a:r>
            <a:r>
              <a:rPr lang="it-IT" sz="1800" dirty="0"/>
              <a:t> </a:t>
            </a:r>
            <a:r>
              <a:rPr lang="it-IT" sz="1800" dirty="0" err="1"/>
              <a:t>illuminations</a:t>
            </a:r>
            <a:r>
              <a:rPr lang="it-IT" sz="1800" dirty="0"/>
              <a:t>. </a:t>
            </a:r>
            <a:r>
              <a:rPr lang="it-IT" sz="1800" dirty="0" err="1"/>
              <a:t>Les</a:t>
            </a:r>
            <a:r>
              <a:rPr lang="it-IT" sz="1800" dirty="0"/>
              <a:t> </a:t>
            </a:r>
            <a:r>
              <a:rPr lang="it-IT" sz="1800" dirty="0" err="1"/>
              <a:t>enfants</a:t>
            </a:r>
            <a:r>
              <a:rPr lang="it-IT" sz="1800" dirty="0"/>
              <a:t> </a:t>
            </a:r>
            <a:r>
              <a:rPr lang="it-IT" sz="1800" dirty="0" err="1"/>
              <a:t>rendent</a:t>
            </a:r>
            <a:r>
              <a:rPr lang="it-IT" sz="1800" dirty="0"/>
              <a:t> </a:t>
            </a:r>
            <a:r>
              <a:rPr lang="it-IT" sz="1800" dirty="0" err="1"/>
              <a:t>hommage</a:t>
            </a:r>
            <a:r>
              <a:rPr lang="it-IT" sz="1800" dirty="0"/>
              <a:t> à la </a:t>
            </a:r>
            <a:r>
              <a:rPr lang="it-IT" sz="1800" dirty="0" err="1"/>
              <a:t>Protectrice</a:t>
            </a:r>
            <a:r>
              <a:rPr lang="it-IT" sz="1800" dirty="0"/>
              <a:t> </a:t>
            </a:r>
            <a:r>
              <a:rPr lang="it-IT" sz="1800" dirty="0" err="1"/>
              <a:t>avec</a:t>
            </a:r>
            <a:r>
              <a:rPr lang="it-IT" sz="1800" dirty="0"/>
              <a:t> </a:t>
            </a:r>
            <a:r>
              <a:rPr lang="it-IT" sz="1800" dirty="0" err="1"/>
              <a:t>des</a:t>
            </a:r>
            <a:r>
              <a:rPr lang="it-IT" sz="1800" dirty="0"/>
              <a:t> </a:t>
            </a:r>
            <a:r>
              <a:rPr lang="it-IT" sz="1800" dirty="0" err="1"/>
              <a:t>arrangements</a:t>
            </a:r>
            <a:r>
              <a:rPr lang="it-IT" sz="1800" dirty="0"/>
              <a:t> </a:t>
            </a:r>
            <a:r>
              <a:rPr lang="it-IT" sz="1800" dirty="0" err="1"/>
              <a:t>floraux</a:t>
            </a:r>
            <a:r>
              <a:rPr lang="it-IT" sz="1800" dirty="0"/>
              <a:t> qui </a:t>
            </a:r>
            <a:r>
              <a:rPr lang="it-IT" sz="1800" dirty="0" err="1"/>
              <a:t>sont</a:t>
            </a:r>
            <a:r>
              <a:rPr lang="it-IT" sz="1800" dirty="0"/>
              <a:t> </a:t>
            </a:r>
            <a:r>
              <a:rPr lang="it-IT" sz="1800" dirty="0" err="1"/>
              <a:t>exposés</a:t>
            </a:r>
            <a:r>
              <a:rPr lang="it-IT" sz="1800" dirty="0"/>
              <a:t> </a:t>
            </a:r>
            <a:r>
              <a:rPr lang="it-IT" sz="1800" dirty="0" err="1"/>
              <a:t>au</a:t>
            </a:r>
            <a:r>
              <a:rPr lang="it-IT" sz="1800" dirty="0"/>
              <a:t> pied l'</a:t>
            </a:r>
            <a:r>
              <a:rPr lang="it-IT" sz="1800" dirty="0" err="1"/>
              <a:t>èglise</a:t>
            </a:r>
            <a:r>
              <a:rPr lang="it-IT" sz="1800" dirty="0"/>
              <a:t> de </a:t>
            </a:r>
            <a:r>
              <a:rPr lang="it-IT" sz="1800" dirty="0" err="1"/>
              <a:t>Saint-cosma</a:t>
            </a:r>
            <a:r>
              <a:rPr lang="it-IT" sz="1800" dirty="0"/>
              <a:t> .</a:t>
            </a:r>
            <a:br>
              <a:rPr lang="it-IT" sz="1800" dirty="0"/>
            </a:br>
            <a:r>
              <a:rPr lang="it-IT" sz="1800" dirty="0"/>
              <a:t> </a:t>
            </a:r>
            <a:br>
              <a:rPr lang="it-IT" sz="1800" dirty="0"/>
            </a:br>
            <a:endParaRPr lang="fr-FR" sz="1800" dirty="0"/>
          </a:p>
        </p:txBody>
      </p:sp>
      <p:sp>
        <p:nvSpPr>
          <p:cNvPr id="3" name="Sottotitolo 2"/>
          <p:cNvSpPr>
            <a:spLocks noGrp="1"/>
          </p:cNvSpPr>
          <p:nvPr>
            <p:ph type="subTitle" idx="1"/>
          </p:nvPr>
        </p:nvSpPr>
        <p:spPr>
          <a:xfrm>
            <a:off x="3381356" y="357166"/>
            <a:ext cx="6172200" cy="1371600"/>
          </a:xfrm>
        </p:spPr>
        <p:txBody>
          <a:bodyPr/>
          <a:lstStyle/>
          <a:p>
            <a:r>
              <a:rPr lang="fr-FR" dirty="0" smtClean="0">
                <a:solidFill>
                  <a:srgbClr val="FF0000"/>
                </a:solidFill>
                <a:effectLst>
                  <a:reflection blurRad="6350" stA="55000" endA="300" endPos="45500" dir="5400000" sy="-100000" algn="bl" rotWithShape="0"/>
                </a:effectLst>
              </a:rPr>
              <a:t>CONVERSANO</a:t>
            </a:r>
            <a:endParaRPr lang="fr-FR" dirty="0">
              <a:solidFill>
                <a:srgbClr val="FF0000"/>
              </a:solidFill>
              <a:effectLst>
                <a:reflection blurRad="6350" stA="55000" endA="300" endPos="45500" dir="5400000" sy="-100000" algn="bl" rotWithShape="0"/>
              </a:effectLst>
            </a:endParaRPr>
          </a:p>
        </p:txBody>
      </p:sp>
      <p:pic>
        <p:nvPicPr>
          <p:cNvPr id="1026" name="Picture 2"/>
          <p:cNvPicPr>
            <a:picLocks noChangeAspect="1" noChangeArrowheads="1"/>
          </p:cNvPicPr>
          <p:nvPr/>
        </p:nvPicPr>
        <p:blipFill>
          <a:blip r:embed="rId2" cstate="print"/>
          <a:srcRect/>
          <a:stretch>
            <a:fillRect/>
          </a:stretch>
        </p:blipFill>
        <p:spPr bwMode="auto">
          <a:xfrm>
            <a:off x="1738282" y="214290"/>
            <a:ext cx="1651000" cy="2755900"/>
          </a:xfrm>
          <a:prstGeom prst="rect">
            <a:avLst/>
          </a:prstGeom>
          <a:noFill/>
          <a:ln w="9525">
            <a:noFill/>
            <a:miter lim="800000"/>
            <a:headEnd/>
            <a:tailEnd/>
          </a:ln>
        </p:spPr>
      </p:pic>
      <p:pic>
        <p:nvPicPr>
          <p:cNvPr id="1027" name="Picture 3"/>
          <p:cNvPicPr>
            <a:picLocks noChangeAspect="1" noChangeArrowheads="1"/>
          </p:cNvPicPr>
          <p:nvPr/>
        </p:nvPicPr>
        <p:blipFill>
          <a:blip r:embed="rId3" cstate="print"/>
          <a:srcRect/>
          <a:stretch>
            <a:fillRect/>
          </a:stretch>
        </p:blipFill>
        <p:spPr bwMode="auto">
          <a:xfrm>
            <a:off x="6310314" y="4154429"/>
            <a:ext cx="4143372" cy="2548655"/>
          </a:xfrm>
          <a:prstGeom prst="rect">
            <a:avLst/>
          </a:prstGeom>
          <a:noFill/>
          <a:ln w="9525">
            <a:noFill/>
            <a:miter lim="800000"/>
            <a:headEnd/>
            <a:tailEnd/>
          </a:ln>
        </p:spPr>
      </p:pic>
    </p:spTree>
    <p:extLst>
      <p:ext uri="{BB962C8B-B14F-4D97-AF65-F5344CB8AC3E}">
        <p14:creationId xmlns:p14="http://schemas.microsoft.com/office/powerpoint/2010/main" xmlns="" val="3301033630"/>
      </p:ext>
    </p:extLst>
  </p:cSld>
  <p:clrMapOvr>
    <a:masterClrMapping/>
  </p:clrMapOvr>
  <mc:AlternateContent xmlns:mc="http://schemas.openxmlformats.org/markup-compatibility/2006">
    <mc:Choice xmlns:p14="http://schemas.microsoft.com/office/powerpoint/2010/main" xmlns="" Requires="p14">
      <p:transition p14:dur="250" advTm="9000">
        <p:fade/>
      </p:transition>
    </mc:Choice>
    <mc:Fallback>
      <p:transition advTm="9000">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15680" y="1891828"/>
            <a:ext cx="6172200" cy="1894362"/>
          </a:xfrm>
        </p:spPr>
        <p:txBody>
          <a:bodyPr>
            <a:noAutofit/>
          </a:bodyPr>
          <a:lstStyle/>
          <a:p>
            <a:r>
              <a:rPr lang="it-IT" sz="1800" dirty="0"/>
              <a:t>A’ Polignano il y a le </a:t>
            </a:r>
            <a:r>
              <a:rPr lang="it-IT" sz="1800" dirty="0" err="1"/>
              <a:t>musée</a:t>
            </a:r>
            <a:r>
              <a:rPr lang="it-IT" sz="1800" dirty="0"/>
              <a:t> Pino </a:t>
            </a:r>
            <a:r>
              <a:rPr lang="it-IT" sz="1800" dirty="0" err="1"/>
              <a:t>Pascali,dedié</a:t>
            </a:r>
            <a:r>
              <a:rPr lang="it-IT" sz="1800" dirty="0"/>
              <a:t> à </a:t>
            </a:r>
            <a:r>
              <a:rPr lang="it-IT" sz="1800" dirty="0" err="1"/>
              <a:t>cet</a:t>
            </a:r>
            <a:r>
              <a:rPr lang="it-IT" sz="1800" dirty="0"/>
              <a:t> </a:t>
            </a:r>
            <a:r>
              <a:rPr lang="it-IT" sz="1800" dirty="0" err="1"/>
              <a:t>artist</a:t>
            </a:r>
            <a:r>
              <a:rPr lang="it-IT" sz="1800" dirty="0"/>
              <a:t>  d’art </a:t>
            </a:r>
            <a:r>
              <a:rPr lang="it-IT" sz="1800" dirty="0" err="1"/>
              <a:t>contemporaine</a:t>
            </a:r>
            <a:r>
              <a:rPr lang="it-IT" sz="1800" dirty="0"/>
              <a:t>  qui est le </a:t>
            </a:r>
            <a:r>
              <a:rPr lang="it-IT" sz="1800" dirty="0" err="1"/>
              <a:t>célèbre</a:t>
            </a:r>
            <a:r>
              <a:rPr lang="it-IT" sz="1800" dirty="0"/>
              <a:t>  à </a:t>
            </a:r>
            <a:r>
              <a:rPr lang="it-IT" sz="1800" dirty="0" err="1"/>
              <a:t>niveau</a:t>
            </a:r>
            <a:r>
              <a:rPr lang="it-IT" sz="1800" dirty="0"/>
              <a:t> </a:t>
            </a:r>
            <a:r>
              <a:rPr lang="it-IT" sz="1800" dirty="0" err="1"/>
              <a:t>international</a:t>
            </a:r>
            <a:r>
              <a:rPr lang="it-IT" sz="1800" dirty="0"/>
              <a:t>.</a:t>
            </a:r>
            <a:br>
              <a:rPr lang="it-IT" sz="1800" dirty="0"/>
            </a:br>
            <a:r>
              <a:rPr lang="it-IT" sz="1800" dirty="0"/>
              <a:t>La </a:t>
            </a:r>
            <a:r>
              <a:rPr lang="it-IT" sz="1800" dirty="0" err="1"/>
              <a:t>fondation</a:t>
            </a:r>
            <a:r>
              <a:rPr lang="it-IT" sz="1800" dirty="0"/>
              <a:t> Pino </a:t>
            </a:r>
            <a:r>
              <a:rPr lang="it-IT" sz="1800" dirty="0" err="1"/>
              <a:t>Pascali</a:t>
            </a:r>
            <a:r>
              <a:rPr lang="it-IT" sz="1800" dirty="0"/>
              <a:t> est le </a:t>
            </a:r>
            <a:r>
              <a:rPr lang="it-IT" sz="1800" dirty="0" err="1"/>
              <a:t>seul</a:t>
            </a:r>
            <a:r>
              <a:rPr lang="it-IT" sz="1800" dirty="0"/>
              <a:t>  </a:t>
            </a:r>
            <a:r>
              <a:rPr lang="it-IT" sz="1800" dirty="0" err="1"/>
              <a:t>musée</a:t>
            </a:r>
            <a:r>
              <a:rPr lang="it-IT" sz="1800" dirty="0"/>
              <a:t> d’art </a:t>
            </a:r>
            <a:r>
              <a:rPr lang="it-IT" sz="1800" dirty="0" err="1"/>
              <a:t>contemporaine</a:t>
            </a:r>
            <a:r>
              <a:rPr lang="it-IT" sz="1800" dirty="0"/>
              <a:t> </a:t>
            </a:r>
            <a:r>
              <a:rPr lang="it-IT" sz="1800" dirty="0" err="1"/>
              <a:t>des</a:t>
            </a:r>
            <a:r>
              <a:rPr lang="it-IT" sz="1800" dirty="0"/>
              <a:t> </a:t>
            </a:r>
            <a:r>
              <a:rPr lang="it-IT" sz="1800" dirty="0" err="1"/>
              <a:t>Pouilles</a:t>
            </a:r>
            <a:r>
              <a:rPr lang="it-IT" sz="1800" dirty="0"/>
              <a:t> et son  </a:t>
            </a:r>
            <a:r>
              <a:rPr lang="it-IT" sz="1800" dirty="0" err="1"/>
              <a:t>but</a:t>
            </a:r>
            <a:r>
              <a:rPr lang="it-IT" sz="1800" dirty="0"/>
              <a:t> est </a:t>
            </a:r>
            <a:r>
              <a:rPr lang="it-IT" sz="1800" dirty="0" err="1"/>
              <a:t>celui</a:t>
            </a:r>
            <a:r>
              <a:rPr lang="it-IT" sz="1800" dirty="0"/>
              <a:t> d’</a:t>
            </a:r>
            <a:r>
              <a:rPr lang="it-IT" sz="1800" dirty="0" err="1"/>
              <a:t>organiser</a:t>
            </a:r>
            <a:r>
              <a:rPr lang="it-IT" sz="1800" dirty="0"/>
              <a:t>  </a:t>
            </a:r>
            <a:r>
              <a:rPr lang="it-IT" sz="1800" dirty="0" err="1"/>
              <a:t>des</a:t>
            </a:r>
            <a:r>
              <a:rPr lang="it-IT" sz="1800" dirty="0"/>
              <a:t> </a:t>
            </a:r>
            <a:r>
              <a:rPr lang="it-IT" sz="1800" dirty="0" err="1"/>
              <a:t>evenments</a:t>
            </a:r>
            <a:r>
              <a:rPr lang="it-IT" sz="1800" dirty="0"/>
              <a:t> </a:t>
            </a:r>
            <a:r>
              <a:rPr lang="it-IT" sz="1800" dirty="0" err="1"/>
              <a:t>culturels</a:t>
            </a:r>
            <a:r>
              <a:rPr lang="it-IT" sz="1800" dirty="0"/>
              <a:t> pendant </a:t>
            </a:r>
            <a:r>
              <a:rPr lang="it-IT" sz="1800" dirty="0" err="1"/>
              <a:t>toute</a:t>
            </a:r>
            <a:r>
              <a:rPr lang="it-IT" sz="1800" dirty="0"/>
              <a:t> l’</a:t>
            </a:r>
            <a:r>
              <a:rPr lang="it-IT" sz="1800" dirty="0" err="1"/>
              <a:t>année</a:t>
            </a:r>
            <a:r>
              <a:rPr lang="it-IT" sz="1800" dirty="0"/>
              <a:t> </a:t>
            </a:r>
            <a:r>
              <a:rPr lang="it-IT" sz="1800" dirty="0" err="1"/>
              <a:t>avec</a:t>
            </a:r>
            <a:r>
              <a:rPr lang="it-IT" sz="1800" dirty="0"/>
              <a:t> la </a:t>
            </a:r>
            <a:r>
              <a:rPr lang="it-IT" sz="1800" dirty="0" err="1"/>
              <a:t>partecipation</a:t>
            </a:r>
            <a:r>
              <a:rPr lang="it-IT" sz="1800" dirty="0"/>
              <a:t>     d’ </a:t>
            </a:r>
            <a:r>
              <a:rPr lang="it-IT" sz="1800" dirty="0" err="1"/>
              <a:t>artists</a:t>
            </a:r>
            <a:r>
              <a:rPr lang="it-IT" sz="1800" dirty="0"/>
              <a:t> de </a:t>
            </a:r>
            <a:r>
              <a:rPr lang="it-IT" sz="1800" dirty="0" err="1"/>
              <a:t>renommée</a:t>
            </a:r>
            <a:r>
              <a:rPr lang="it-IT" sz="1800" dirty="0"/>
              <a:t> </a:t>
            </a:r>
            <a:r>
              <a:rPr lang="it-IT" sz="1800" dirty="0" err="1"/>
              <a:t>intenationale</a:t>
            </a:r>
            <a:r>
              <a:rPr lang="it-IT" sz="1800" dirty="0"/>
              <a:t> et </a:t>
            </a:r>
            <a:r>
              <a:rPr lang="it-IT" sz="1800" dirty="0" err="1"/>
              <a:t>expose</a:t>
            </a:r>
            <a:r>
              <a:rPr lang="it-IT" sz="1800" dirty="0"/>
              <a:t> </a:t>
            </a:r>
            <a:r>
              <a:rPr lang="it-IT" sz="1800" dirty="0" err="1"/>
              <a:t>les</a:t>
            </a:r>
            <a:r>
              <a:rPr lang="it-IT" sz="1800" dirty="0"/>
              <a:t> </a:t>
            </a:r>
            <a:r>
              <a:rPr lang="it-IT" sz="1800" dirty="0" err="1"/>
              <a:t>oeuvres</a:t>
            </a:r>
            <a:r>
              <a:rPr lang="it-IT" sz="1800" dirty="0"/>
              <a:t> de Pino </a:t>
            </a:r>
            <a:r>
              <a:rPr lang="it-IT" sz="1800" dirty="0" err="1"/>
              <a:t>Pascali</a:t>
            </a:r>
            <a:r>
              <a:rPr lang="it-IT" sz="1800" dirty="0"/>
              <a:t>.</a:t>
            </a:r>
            <a:br>
              <a:rPr lang="it-IT" sz="1800" dirty="0"/>
            </a:br>
            <a:endParaRPr lang="fr-FR" sz="1800" dirty="0"/>
          </a:p>
        </p:txBody>
      </p:sp>
      <p:sp>
        <p:nvSpPr>
          <p:cNvPr id="3" name="Sottotitolo 2"/>
          <p:cNvSpPr>
            <a:spLocks noGrp="1"/>
          </p:cNvSpPr>
          <p:nvPr>
            <p:ph type="subTitle" idx="1"/>
          </p:nvPr>
        </p:nvSpPr>
        <p:spPr>
          <a:xfrm>
            <a:off x="3238480" y="214290"/>
            <a:ext cx="6172200" cy="550414"/>
          </a:xfrm>
        </p:spPr>
        <p:txBody>
          <a:bodyPr>
            <a:scene3d>
              <a:camera prst="orthographicFront"/>
              <a:lightRig rig="flat" dir="t">
                <a:rot lat="0" lon="0" rev="18900000"/>
              </a:lightRig>
            </a:scene3d>
            <a:sp3d extrusionH="31750" contourW="6350" prstMaterial="powder">
              <a:bevelT w="19050" h="19050" prst="angle"/>
              <a:contourClr>
                <a:schemeClr val="accent3">
                  <a:tint val="100000"/>
                  <a:shade val="100000"/>
                  <a:satMod val="100000"/>
                  <a:hueMod val="100000"/>
                </a:schemeClr>
              </a:contourClr>
            </a:sp3d>
          </a:bodyPr>
          <a:lstStyle/>
          <a:p>
            <a:r>
              <a:rPr lang="fr-FR" dirty="0" smtClean="0">
                <a:ln/>
                <a:solidFill>
                  <a:schemeClr val="accent3"/>
                </a:solidFill>
              </a:rPr>
              <a:t>POLIGNANO</a:t>
            </a:r>
            <a:endParaRPr lang="fr-FR" dirty="0">
              <a:ln/>
              <a:solidFill>
                <a:schemeClr val="accent3"/>
              </a:solidFill>
            </a:endParaRPr>
          </a:p>
        </p:txBody>
      </p:sp>
      <p:pic>
        <p:nvPicPr>
          <p:cNvPr id="4" name="Immagine 3" descr="https://encrypted-tbn2.gstatic.com/images?q=tbn:ANd9GcR0iSLOw1rQwxq89tOMj-ueHViz_4KzX7A85z-qlDAqssk0r5hk">
            <a:hlinkClick r:id="rId2"/>
          </p:cNvPr>
          <p:cNvPicPr/>
          <p:nvPr/>
        </p:nvPicPr>
        <p:blipFill>
          <a:blip r:embed="rId3" cstate="print"/>
          <a:srcRect/>
          <a:stretch>
            <a:fillRect/>
          </a:stretch>
        </p:blipFill>
        <p:spPr bwMode="auto">
          <a:xfrm>
            <a:off x="6881819" y="3500438"/>
            <a:ext cx="3524257" cy="2381254"/>
          </a:xfrm>
          <a:prstGeom prst="rect">
            <a:avLst/>
          </a:prstGeom>
          <a:noFill/>
          <a:ln w="9525">
            <a:noFill/>
            <a:miter lim="800000"/>
            <a:headEnd/>
            <a:tailEnd/>
          </a:ln>
        </p:spPr>
      </p:pic>
      <p:pic>
        <p:nvPicPr>
          <p:cNvPr id="5" name="Immagine 4" descr="https://encrypted-tbn3.gstatic.com/images?q=tbn:ANd9GcSQZy3yfwlhWyvimquGQk3HFbjh83WaBky2IWaPvua86VfULMhD">
            <a:hlinkClick r:id="rId4"/>
          </p:cNvPr>
          <p:cNvPicPr/>
          <p:nvPr/>
        </p:nvPicPr>
        <p:blipFill>
          <a:blip r:embed="rId5" cstate="print"/>
          <a:srcRect/>
          <a:stretch>
            <a:fillRect/>
          </a:stretch>
        </p:blipFill>
        <p:spPr bwMode="auto">
          <a:xfrm>
            <a:off x="4095737" y="4714884"/>
            <a:ext cx="3348041" cy="2143116"/>
          </a:xfrm>
          <a:prstGeom prst="rect">
            <a:avLst/>
          </a:prstGeom>
          <a:noFill/>
          <a:ln w="9525">
            <a:noFill/>
            <a:miter lim="800000"/>
            <a:headEnd/>
            <a:tailEnd/>
          </a:ln>
        </p:spPr>
      </p:pic>
      <p:pic>
        <p:nvPicPr>
          <p:cNvPr id="6" name="Immagine 5" descr="https://encrypted-tbn0.gstatic.com/images?q=tbn:ANd9GcSYC6of9_DZo5kY1i4lrLF8gz9-zDBpprfP5DSlnPiCgvcMSHE0">
            <a:hlinkClick r:id="rId6"/>
          </p:cNvPr>
          <p:cNvPicPr/>
          <p:nvPr/>
        </p:nvPicPr>
        <p:blipFill>
          <a:blip r:embed="rId7" cstate="print"/>
          <a:srcRect/>
          <a:stretch>
            <a:fillRect/>
          </a:stretch>
        </p:blipFill>
        <p:spPr bwMode="auto">
          <a:xfrm>
            <a:off x="1524001" y="3786191"/>
            <a:ext cx="2714625" cy="1685925"/>
          </a:xfrm>
          <a:prstGeom prst="rect">
            <a:avLst/>
          </a:prstGeom>
          <a:noFill/>
          <a:ln w="9525">
            <a:noFill/>
            <a:miter lim="800000"/>
            <a:headEnd/>
            <a:tailEnd/>
          </a:ln>
        </p:spPr>
      </p:pic>
    </p:spTree>
    <p:extLst>
      <p:ext uri="{BB962C8B-B14F-4D97-AF65-F5344CB8AC3E}">
        <p14:creationId xmlns:p14="http://schemas.microsoft.com/office/powerpoint/2010/main" xmlns="" val="2818749543"/>
      </p:ext>
    </p:extLst>
  </p:cSld>
  <p:clrMapOvr>
    <a:masterClrMapping/>
  </p:clrMapOvr>
  <mc:AlternateContent xmlns:mc="http://schemas.openxmlformats.org/markup-compatibility/2006">
    <mc:Choice xmlns:p14="http://schemas.microsoft.com/office/powerpoint/2010/main" xmlns="" Requires="p14">
      <p:transition p14:dur="250" advTm="8000">
        <p:fade/>
      </p:transition>
    </mc:Choice>
    <mc:Fallback>
      <p:transition advTm="8000">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309918" y="2571744"/>
            <a:ext cx="6457952" cy="1894362"/>
          </a:xfrm>
        </p:spPr>
        <p:txBody>
          <a:bodyPr>
            <a:noAutofit/>
          </a:bodyPr>
          <a:lstStyle/>
          <a:p>
            <a:r>
              <a:rPr lang="it-IT" sz="1800" dirty="0"/>
              <a:t/>
            </a:r>
            <a:br>
              <a:rPr lang="it-IT" sz="1800" dirty="0"/>
            </a:br>
            <a:r>
              <a:rPr lang="fr-FR" sz="1800" dirty="0"/>
              <a:t> </a:t>
            </a:r>
            <a:r>
              <a:rPr lang="it-IT" sz="1800" dirty="0"/>
              <a:t> </a:t>
            </a:r>
            <a:r>
              <a:rPr lang="it-IT" sz="1800" dirty="0" err="1"/>
              <a:t>Manifestation</a:t>
            </a:r>
            <a:r>
              <a:rPr lang="it-IT" sz="1800" dirty="0"/>
              <a:t> de « Il libro possibile »</a:t>
            </a:r>
            <a:br>
              <a:rPr lang="it-IT" sz="1800" dirty="0"/>
            </a:br>
            <a:r>
              <a:rPr lang="fr-FR" sz="1800" dirty="0"/>
              <a:t>Chaque année à </a:t>
            </a:r>
            <a:r>
              <a:rPr lang="fr-FR" sz="1800" dirty="0" err="1"/>
              <a:t>Polignano</a:t>
            </a:r>
            <a:r>
              <a:rPr lang="fr-FR" sz="1800" dirty="0"/>
              <a:t> a Mare pour quatre jours a lieu le festival culturel-littéraire "Il libro </a:t>
            </a:r>
            <a:r>
              <a:rPr lang="fr-FR" sz="1800" dirty="0" err="1"/>
              <a:t>possibile</a:t>
            </a:r>
            <a:r>
              <a:rPr lang="fr-FR" sz="1800" dirty="0"/>
              <a:t>." On parle de littérature, poésie, musique, cinéma, économie, politique. Les rencontres et les présentations se déroule dans le centre historique en utilisant comme location les balcons, les ruelles et les places. Nombreux  sont les écrivains, les journalistes, les intellectuels , les artistes.</a:t>
            </a:r>
          </a:p>
        </p:txBody>
      </p:sp>
      <p:sp>
        <p:nvSpPr>
          <p:cNvPr id="3" name="Sottotitolo 2"/>
          <p:cNvSpPr>
            <a:spLocks noGrp="1"/>
          </p:cNvSpPr>
          <p:nvPr>
            <p:ph type="subTitle" idx="1"/>
          </p:nvPr>
        </p:nvSpPr>
        <p:spPr>
          <a:xfrm>
            <a:off x="3238480" y="0"/>
            <a:ext cx="6172200" cy="1371600"/>
          </a:xfrm>
        </p:spPr>
        <p:txBody>
          <a:bodyPr>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fr-FR"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POLIGNANO</a:t>
            </a:r>
            <a:endParaRPr lang="fr-FR"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pic>
        <p:nvPicPr>
          <p:cNvPr id="2050" name="Picture 2" descr="C:\Documents and Settings\Utente\Desktop\COMENIUS POLONIA\10396429_843953872284655_162992749_n.jpg"/>
          <p:cNvPicPr>
            <a:picLocks noChangeAspect="1" noChangeArrowheads="1"/>
          </p:cNvPicPr>
          <p:nvPr/>
        </p:nvPicPr>
        <p:blipFill>
          <a:blip r:embed="rId2" cstate="print"/>
          <a:srcRect/>
          <a:stretch>
            <a:fillRect/>
          </a:stretch>
        </p:blipFill>
        <p:spPr bwMode="auto">
          <a:xfrm>
            <a:off x="1809720" y="500043"/>
            <a:ext cx="1404926" cy="2107389"/>
          </a:xfrm>
          <a:prstGeom prst="rect">
            <a:avLst/>
          </a:prstGeom>
          <a:noFill/>
        </p:spPr>
      </p:pic>
      <p:pic>
        <p:nvPicPr>
          <p:cNvPr id="2051" name="Picture 3" descr="C:\Documents and Settings\Utente\Desktop\COMENIUS POLONIA\10405707_843953855617990_601979653_n.jpg"/>
          <p:cNvPicPr>
            <a:picLocks noChangeAspect="1" noChangeArrowheads="1"/>
          </p:cNvPicPr>
          <p:nvPr/>
        </p:nvPicPr>
        <p:blipFill>
          <a:blip r:embed="rId3" cstate="print"/>
          <a:srcRect/>
          <a:stretch>
            <a:fillRect/>
          </a:stretch>
        </p:blipFill>
        <p:spPr bwMode="auto">
          <a:xfrm>
            <a:off x="6596066" y="4571984"/>
            <a:ext cx="3429024" cy="2286016"/>
          </a:xfrm>
          <a:prstGeom prst="rect">
            <a:avLst/>
          </a:prstGeom>
          <a:noFill/>
        </p:spPr>
      </p:pic>
      <p:pic>
        <p:nvPicPr>
          <p:cNvPr id="2052" name="Picture 4" descr="C:\Documents and Settings\Utente\Desktop\COMENIUS POLONIA\10374390_843953868951322_1173351531_n.jpg"/>
          <p:cNvPicPr>
            <a:picLocks noChangeAspect="1" noChangeArrowheads="1"/>
          </p:cNvPicPr>
          <p:nvPr/>
        </p:nvPicPr>
        <p:blipFill>
          <a:blip r:embed="rId4" cstate="print"/>
          <a:srcRect/>
          <a:stretch>
            <a:fillRect/>
          </a:stretch>
        </p:blipFill>
        <p:spPr bwMode="auto">
          <a:xfrm>
            <a:off x="1881158" y="4572008"/>
            <a:ext cx="3786215" cy="2143140"/>
          </a:xfrm>
          <a:prstGeom prst="rect">
            <a:avLst/>
          </a:prstGeom>
          <a:noFill/>
        </p:spPr>
      </p:pic>
    </p:spTree>
    <p:extLst>
      <p:ext uri="{BB962C8B-B14F-4D97-AF65-F5344CB8AC3E}">
        <p14:creationId xmlns:p14="http://schemas.microsoft.com/office/powerpoint/2010/main" xmlns="" val="2874338425"/>
      </p:ext>
    </p:extLst>
  </p:cSld>
  <p:clrMapOvr>
    <a:masterClrMapping/>
  </p:clrMapOvr>
  <mc:AlternateContent xmlns:mc="http://schemas.openxmlformats.org/markup-compatibility/2006">
    <mc:Choice xmlns:p14="http://schemas.microsoft.com/office/powerpoint/2010/main" xmlns="" Requires="p14">
      <p:transition p14:dur="250" advTm="10000">
        <p:fade/>
      </p:transition>
    </mc:Choice>
    <mc:Fallback>
      <p:transition advTm="10000">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024298" y="1142984"/>
            <a:ext cx="6172200" cy="1428760"/>
          </a:xfrm>
        </p:spPr>
        <p:txBody>
          <a:bodyPr>
            <a:normAutofit fontScale="90000"/>
          </a:bodyPr>
          <a:lstStyle/>
          <a:p>
            <a:r>
              <a:rPr lang="it-IT" sz="2000" dirty="0"/>
              <a:t>‘</a:t>
            </a:r>
            <a:r>
              <a:rPr lang="it-IT" sz="2000" dirty="0" err="1"/>
              <a:t>Hell</a:t>
            </a:r>
            <a:r>
              <a:rPr lang="it-IT" sz="2000" dirty="0"/>
              <a:t> in the cave' est une </a:t>
            </a:r>
            <a:r>
              <a:rPr lang="it-IT" sz="2000" dirty="0" err="1"/>
              <a:t>présentation</a:t>
            </a:r>
            <a:r>
              <a:rPr lang="it-IT" sz="2000" dirty="0"/>
              <a:t> </a:t>
            </a:r>
            <a:r>
              <a:rPr lang="it-IT" sz="2000" dirty="0" err="1"/>
              <a:t>théâtrale</a:t>
            </a:r>
            <a:r>
              <a:rPr lang="it-IT" sz="2000" dirty="0"/>
              <a:t>.  </a:t>
            </a:r>
            <a:r>
              <a:rPr lang="it-IT" sz="2000" dirty="0" err="1"/>
              <a:t>les</a:t>
            </a:r>
            <a:r>
              <a:rPr lang="it-IT" sz="2000" dirty="0"/>
              <a:t> </a:t>
            </a:r>
            <a:r>
              <a:rPr lang="it-IT" sz="2000" dirty="0" err="1"/>
              <a:t>vers</a:t>
            </a:r>
            <a:r>
              <a:rPr lang="it-IT" sz="2000" dirty="0"/>
              <a:t> de 'la Divina Commedia', la célèbre </a:t>
            </a:r>
            <a:r>
              <a:rPr lang="it-IT" sz="2000" dirty="0" err="1"/>
              <a:t>ouvre</a:t>
            </a:r>
            <a:r>
              <a:rPr lang="it-IT" sz="2000" dirty="0"/>
              <a:t> </a:t>
            </a:r>
            <a:r>
              <a:rPr lang="it-IT" sz="2000" dirty="0" err="1"/>
              <a:t>littéraire</a:t>
            </a:r>
            <a:r>
              <a:rPr lang="it-IT" sz="2000" dirty="0"/>
              <a:t> </a:t>
            </a:r>
            <a:r>
              <a:rPr lang="it-IT" sz="2000" dirty="0" err="1"/>
              <a:t>écrit</a:t>
            </a:r>
            <a:r>
              <a:rPr lang="it-IT" sz="2000" dirty="0"/>
              <a:t> par Dante Alighieri. Ce </a:t>
            </a:r>
            <a:r>
              <a:rPr lang="it-IT" sz="2000" dirty="0" err="1"/>
              <a:t>spectacle</a:t>
            </a:r>
            <a:r>
              <a:rPr lang="it-IT" sz="2000" dirty="0"/>
              <a:t> est </a:t>
            </a:r>
            <a:r>
              <a:rPr lang="it-IT" sz="2000" dirty="0" err="1"/>
              <a:t>très</a:t>
            </a:r>
            <a:r>
              <a:rPr lang="it-IT" sz="2000" dirty="0"/>
              <a:t> </a:t>
            </a:r>
            <a:r>
              <a:rPr lang="it-IT" sz="2000" dirty="0" err="1"/>
              <a:t>suggestif</a:t>
            </a:r>
            <a:r>
              <a:rPr lang="it-IT" sz="2000" dirty="0"/>
              <a:t> </a:t>
            </a:r>
            <a:r>
              <a:rPr lang="it-IT" sz="2000" dirty="0" err="1"/>
              <a:t>grâce</a:t>
            </a:r>
            <a:r>
              <a:rPr lang="it-IT" sz="2000" dirty="0"/>
              <a:t> a son </a:t>
            </a:r>
            <a:r>
              <a:rPr lang="it-IT" sz="2000" dirty="0" err="1"/>
              <a:t>emplacement</a:t>
            </a:r>
            <a:r>
              <a:rPr lang="it-IT" sz="2000" dirty="0"/>
              <a:t> </a:t>
            </a:r>
            <a:r>
              <a:rPr lang="it-IT" sz="2000" dirty="0" err="1"/>
              <a:t>particulier</a:t>
            </a:r>
            <a:r>
              <a:rPr lang="it-IT" sz="2000" dirty="0"/>
              <a:t>: il a </a:t>
            </a:r>
            <a:r>
              <a:rPr lang="it-IT" sz="2000" dirty="0" err="1"/>
              <a:t>lieu</a:t>
            </a:r>
            <a:r>
              <a:rPr lang="it-IT" sz="2000" dirty="0"/>
              <a:t> </a:t>
            </a:r>
            <a:r>
              <a:rPr lang="it-IT" sz="2000" dirty="0" err="1"/>
              <a:t>dans</a:t>
            </a:r>
            <a:r>
              <a:rPr lang="it-IT" sz="2000" dirty="0"/>
              <a:t> </a:t>
            </a:r>
            <a:r>
              <a:rPr lang="it-IT" sz="2000" dirty="0" err="1"/>
              <a:t>les</a:t>
            </a:r>
            <a:r>
              <a:rPr lang="it-IT" sz="2000" dirty="0"/>
              <a:t> </a:t>
            </a:r>
            <a:r>
              <a:rPr lang="it-IT" sz="2000" dirty="0" err="1"/>
              <a:t>grottes</a:t>
            </a:r>
            <a:r>
              <a:rPr lang="it-IT" sz="2000" dirty="0"/>
              <a:t> de Castellana. </a:t>
            </a:r>
            <a:r>
              <a:rPr lang="it-IT" dirty="0" smtClean="0"/>
              <a:t/>
            </a:r>
            <a:br>
              <a:rPr lang="it-IT" dirty="0" smtClean="0"/>
            </a:br>
            <a:endParaRPr lang="fr-FR" dirty="0"/>
          </a:p>
        </p:txBody>
      </p:sp>
      <p:sp>
        <p:nvSpPr>
          <p:cNvPr id="3" name="Sottotitolo 2"/>
          <p:cNvSpPr>
            <a:spLocks noGrp="1"/>
          </p:cNvSpPr>
          <p:nvPr>
            <p:ph type="subTitle" idx="1"/>
          </p:nvPr>
        </p:nvSpPr>
        <p:spPr>
          <a:xfrm>
            <a:off x="3952860" y="0"/>
            <a:ext cx="6172200" cy="476672"/>
          </a:xfrm>
        </p:spPr>
        <p:txBody>
          <a:bodyPr/>
          <a:lstStyle/>
          <a:p>
            <a:r>
              <a:rPr lang="fr-FR"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CASTELLANA</a:t>
            </a:r>
            <a:endParaRPr lang="fr-FR"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3074" name="Picture 2" descr="C:\Documents and Settings\Utente\Desktop\COMENIUS POLONIA\10379155_842706839076366_1196620973_n.jpg"/>
          <p:cNvPicPr>
            <a:picLocks noChangeAspect="1" noChangeArrowheads="1"/>
          </p:cNvPicPr>
          <p:nvPr/>
        </p:nvPicPr>
        <p:blipFill>
          <a:blip r:embed="rId2" cstate="print"/>
          <a:srcRect/>
          <a:stretch>
            <a:fillRect/>
          </a:stretch>
        </p:blipFill>
        <p:spPr bwMode="auto">
          <a:xfrm>
            <a:off x="1738282" y="142852"/>
            <a:ext cx="2143140" cy="3576644"/>
          </a:xfrm>
          <a:prstGeom prst="rect">
            <a:avLst/>
          </a:prstGeom>
          <a:noFill/>
        </p:spPr>
      </p:pic>
      <p:pic>
        <p:nvPicPr>
          <p:cNvPr id="3075" name="Picture 3" descr="C:\Documents and Settings\Utente\Desktop\COMENIUS POLONIA\967754_842706845743032_2144061580_n.jpg"/>
          <p:cNvPicPr>
            <a:picLocks noChangeAspect="1" noChangeArrowheads="1"/>
          </p:cNvPicPr>
          <p:nvPr/>
        </p:nvPicPr>
        <p:blipFill>
          <a:blip r:embed="rId3" cstate="print"/>
          <a:srcRect/>
          <a:stretch>
            <a:fillRect/>
          </a:stretch>
        </p:blipFill>
        <p:spPr bwMode="auto">
          <a:xfrm>
            <a:off x="5524496" y="2285993"/>
            <a:ext cx="4905388" cy="3265149"/>
          </a:xfrm>
          <a:prstGeom prst="rect">
            <a:avLst/>
          </a:prstGeom>
          <a:noFill/>
        </p:spPr>
      </p:pic>
      <p:pic>
        <p:nvPicPr>
          <p:cNvPr id="3076" name="Picture 4" descr="C:\Documents and Settings\Utente\Desktop\COMENIUS POLONIA\10356481_842706842409699_1308114409_n.jpg"/>
          <p:cNvPicPr>
            <a:picLocks noChangeAspect="1" noChangeArrowheads="1"/>
          </p:cNvPicPr>
          <p:nvPr/>
        </p:nvPicPr>
        <p:blipFill>
          <a:blip r:embed="rId4" cstate="print"/>
          <a:srcRect/>
          <a:stretch>
            <a:fillRect/>
          </a:stretch>
        </p:blipFill>
        <p:spPr bwMode="auto">
          <a:xfrm>
            <a:off x="1524000" y="4214818"/>
            <a:ext cx="4405322" cy="2237078"/>
          </a:xfrm>
          <a:prstGeom prst="rect">
            <a:avLst/>
          </a:prstGeom>
          <a:noFill/>
        </p:spPr>
      </p:pic>
    </p:spTree>
    <p:extLst>
      <p:ext uri="{BB962C8B-B14F-4D97-AF65-F5344CB8AC3E}">
        <p14:creationId xmlns:p14="http://schemas.microsoft.com/office/powerpoint/2010/main" xmlns="" val="2402040143"/>
      </p:ext>
    </p:extLst>
  </p:cSld>
  <p:clrMapOvr>
    <a:masterClrMapping/>
  </p:clrMapOvr>
  <mc:AlternateContent xmlns:mc="http://schemas.openxmlformats.org/markup-compatibility/2006">
    <mc:Choice xmlns:p14="http://schemas.microsoft.com/office/powerpoint/2010/main" xmlns="" Requires="p14">
      <p:transition p14:dur="250" advTm="8000">
        <p:fade/>
      </p:transition>
    </mc:Choice>
    <mc:Fallback>
      <p:transition advTm="8000">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8480" y="928670"/>
            <a:ext cx="6172200" cy="1894362"/>
          </a:xfrm>
        </p:spPr>
        <p:txBody>
          <a:bodyPr>
            <a:normAutofit fontScale="90000"/>
          </a:bodyPr>
          <a:lstStyle/>
          <a:p>
            <a:r>
              <a:rPr lang="it-IT" sz="2000" dirty="0"/>
              <a:t>À l'</a:t>
            </a:r>
            <a:r>
              <a:rPr lang="it-IT" sz="2000" dirty="0" err="1"/>
              <a:t>intérieur</a:t>
            </a:r>
            <a:r>
              <a:rPr lang="it-IT" sz="2000" dirty="0"/>
              <a:t> </a:t>
            </a:r>
            <a:r>
              <a:rPr lang="it-IT" sz="2000" dirty="0" err="1"/>
              <a:t>du</a:t>
            </a:r>
            <a:r>
              <a:rPr lang="it-IT" sz="2000" dirty="0"/>
              <a:t> </a:t>
            </a:r>
            <a:r>
              <a:rPr lang="it-IT" sz="2000" dirty="0" err="1"/>
              <a:t>château</a:t>
            </a:r>
            <a:r>
              <a:rPr lang="it-IT" sz="2000" dirty="0"/>
              <a:t>, se </a:t>
            </a:r>
            <a:r>
              <a:rPr lang="it-IT" sz="2000" dirty="0" err="1"/>
              <a:t>trouve</a:t>
            </a:r>
            <a:r>
              <a:rPr lang="it-IT" sz="2000" dirty="0"/>
              <a:t> la </a:t>
            </a:r>
            <a:r>
              <a:rPr lang="it-IT" sz="2000" dirty="0" err="1"/>
              <a:t>pinacothèque</a:t>
            </a:r>
            <a:r>
              <a:rPr lang="it-IT" sz="2000" dirty="0"/>
              <a:t> </a:t>
            </a:r>
            <a:r>
              <a:rPr lang="it-IT" sz="2000" dirty="0" err="1"/>
              <a:t>communale</a:t>
            </a:r>
            <a:r>
              <a:rPr lang="it-IT" sz="2000" dirty="0"/>
              <a:t>. </a:t>
            </a:r>
            <a:br>
              <a:rPr lang="it-IT" sz="2000" dirty="0"/>
            </a:br>
            <a:r>
              <a:rPr lang="it-IT" sz="2000" dirty="0" err="1"/>
              <a:t>Dans</a:t>
            </a:r>
            <a:r>
              <a:rPr lang="it-IT" sz="2000" dirty="0"/>
              <a:t> </a:t>
            </a:r>
            <a:r>
              <a:rPr lang="it-IT" sz="2000" dirty="0" err="1"/>
              <a:t>ses</a:t>
            </a:r>
            <a:r>
              <a:rPr lang="it-IT" sz="2000" dirty="0"/>
              <a:t> </a:t>
            </a:r>
            <a:r>
              <a:rPr lang="it-IT" sz="2000" dirty="0" err="1"/>
              <a:t>salles</a:t>
            </a:r>
            <a:r>
              <a:rPr lang="it-IT" sz="2000" dirty="0"/>
              <a:t> il y a “ </a:t>
            </a:r>
            <a:r>
              <a:rPr lang="it-IT" sz="2000" dirty="0" err="1"/>
              <a:t>Jerusalemme</a:t>
            </a:r>
            <a:r>
              <a:rPr lang="it-IT" sz="2000" dirty="0"/>
              <a:t>  </a:t>
            </a:r>
            <a:r>
              <a:rPr lang="it-IT" sz="2000" dirty="0" err="1"/>
              <a:t>Libérée</a:t>
            </a:r>
            <a:r>
              <a:rPr lang="it-IT" sz="2000" dirty="0"/>
              <a:t> “ l'oeuvre </a:t>
            </a:r>
            <a:r>
              <a:rPr lang="it-IT" sz="2000" dirty="0" err="1"/>
              <a:t>du</a:t>
            </a:r>
            <a:r>
              <a:rPr lang="it-IT" sz="2000" dirty="0"/>
              <a:t> </a:t>
            </a:r>
            <a:r>
              <a:rPr lang="it-IT" sz="2000" dirty="0" err="1"/>
              <a:t>peintre</a:t>
            </a:r>
            <a:r>
              <a:rPr lang="it-IT" sz="2000" dirty="0"/>
              <a:t>  </a:t>
            </a:r>
            <a:r>
              <a:rPr lang="it-IT" sz="2000" dirty="0" err="1"/>
              <a:t>napolitain</a:t>
            </a:r>
            <a:r>
              <a:rPr lang="it-IT" sz="2000" dirty="0"/>
              <a:t> Paolo Dominique </a:t>
            </a:r>
            <a:r>
              <a:rPr lang="it-IT" sz="2000" dirty="0" err="1"/>
              <a:t>Finoglio</a:t>
            </a:r>
            <a:r>
              <a:rPr lang="it-IT" sz="2000" dirty="0"/>
              <a:t> </a:t>
            </a:r>
            <a:r>
              <a:rPr lang="it-IT" sz="2000" dirty="0" err="1"/>
              <a:t>vécu</a:t>
            </a:r>
            <a:r>
              <a:rPr lang="it-IT" sz="2000" dirty="0"/>
              <a:t> </a:t>
            </a:r>
            <a:r>
              <a:rPr lang="it-IT" sz="2000" dirty="0" err="1"/>
              <a:t>au</a:t>
            </a:r>
            <a:r>
              <a:rPr lang="it-IT" sz="2000" dirty="0"/>
              <a:t> </a:t>
            </a:r>
            <a:r>
              <a:rPr lang="it-IT" sz="2000" dirty="0" err="1"/>
              <a:t>dix-septième</a:t>
            </a:r>
            <a:r>
              <a:rPr lang="it-IT" sz="2000" dirty="0"/>
              <a:t> siècle.</a:t>
            </a:r>
            <a:r>
              <a:rPr lang="it-IT" dirty="0" smtClean="0"/>
              <a:t/>
            </a:r>
            <a:br>
              <a:rPr lang="it-IT" dirty="0" smtClean="0"/>
            </a:br>
            <a:r>
              <a:rPr lang="it-IT" dirty="0" smtClean="0"/>
              <a:t> </a:t>
            </a:r>
            <a:br>
              <a:rPr lang="it-IT" dirty="0" smtClean="0"/>
            </a:br>
            <a:endParaRPr lang="fr-FR" dirty="0"/>
          </a:p>
        </p:txBody>
      </p:sp>
      <p:sp>
        <p:nvSpPr>
          <p:cNvPr id="3" name="Sottotitolo 2"/>
          <p:cNvSpPr>
            <a:spLocks noGrp="1"/>
          </p:cNvSpPr>
          <p:nvPr>
            <p:ph type="subTitle" idx="1"/>
          </p:nvPr>
        </p:nvSpPr>
        <p:spPr>
          <a:xfrm>
            <a:off x="3238480" y="0"/>
            <a:ext cx="6172200" cy="1371600"/>
          </a:xfrm>
        </p:spPr>
        <p:txBody>
          <a:bodyPr/>
          <a:lstStyle/>
          <a:p>
            <a:r>
              <a:rPr lang="fr-FR" dirty="0" smtClean="0"/>
              <a:t>CONVERSANO</a:t>
            </a:r>
            <a:endParaRPr lang="fr-FR" dirty="0"/>
          </a:p>
        </p:txBody>
      </p:sp>
      <p:pic>
        <p:nvPicPr>
          <p:cNvPr id="4098" name="Picture 2" descr="C:\Documents and Settings\Utente\Desktop\COMENIUS POLONIA\pinacoteca.jpg"/>
          <p:cNvPicPr>
            <a:picLocks noChangeAspect="1" noChangeArrowheads="1"/>
          </p:cNvPicPr>
          <p:nvPr/>
        </p:nvPicPr>
        <p:blipFill>
          <a:blip r:embed="rId2" cstate="print"/>
          <a:srcRect/>
          <a:stretch>
            <a:fillRect/>
          </a:stretch>
        </p:blipFill>
        <p:spPr bwMode="auto">
          <a:xfrm>
            <a:off x="6024530" y="3857628"/>
            <a:ext cx="4643470" cy="2710542"/>
          </a:xfrm>
          <a:prstGeom prst="rect">
            <a:avLst/>
          </a:prstGeom>
          <a:noFill/>
        </p:spPr>
      </p:pic>
      <p:pic>
        <p:nvPicPr>
          <p:cNvPr id="4099" name="Picture 3" descr="C:\Documents and Settings\Utente\Desktop\COMENIUS POLONIA\1260546534.jpg"/>
          <p:cNvPicPr>
            <a:picLocks noChangeAspect="1" noChangeArrowheads="1"/>
          </p:cNvPicPr>
          <p:nvPr/>
        </p:nvPicPr>
        <p:blipFill>
          <a:blip r:embed="rId3" cstate="print"/>
          <a:srcRect/>
          <a:stretch>
            <a:fillRect/>
          </a:stretch>
        </p:blipFill>
        <p:spPr bwMode="auto">
          <a:xfrm>
            <a:off x="1738282" y="2357431"/>
            <a:ext cx="4191000" cy="2809875"/>
          </a:xfrm>
          <a:prstGeom prst="rect">
            <a:avLst/>
          </a:prstGeom>
          <a:noFill/>
        </p:spPr>
      </p:pic>
    </p:spTree>
    <p:extLst>
      <p:ext uri="{BB962C8B-B14F-4D97-AF65-F5344CB8AC3E}">
        <p14:creationId xmlns:p14="http://schemas.microsoft.com/office/powerpoint/2010/main" xmlns="" val="3099985936"/>
      </p:ext>
    </p:extLst>
  </p:cSld>
  <p:clrMapOvr>
    <a:masterClrMapping/>
  </p:clrMapOvr>
  <mc:AlternateContent xmlns:mc="http://schemas.openxmlformats.org/markup-compatibility/2006">
    <mc:Choice xmlns:p14="http://schemas.microsoft.com/office/powerpoint/2010/main" xmlns="" Requires="p14">
      <p:transition p14:dur="250" advTm="7000">
        <p:fade/>
      </p:transition>
    </mc:Choice>
    <mc:Fallback>
      <p:transition advTm="7000">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667108" y="428604"/>
            <a:ext cx="6172200" cy="1894362"/>
          </a:xfrm>
        </p:spPr>
        <p:txBody>
          <a:bodyPr>
            <a:normAutofit fontScale="90000"/>
          </a:bodyPr>
          <a:lstStyle/>
          <a:p>
            <a:r>
              <a:rPr lang="it-IT" sz="2000" dirty="0" err="1"/>
              <a:t>dans</a:t>
            </a:r>
            <a:r>
              <a:rPr lang="it-IT" sz="2000" dirty="0"/>
              <a:t> le </a:t>
            </a:r>
            <a:r>
              <a:rPr lang="it-IT" sz="2000" dirty="0" err="1"/>
              <a:t>musée</a:t>
            </a:r>
            <a:r>
              <a:rPr lang="it-IT" sz="2000" dirty="0"/>
              <a:t> </a:t>
            </a:r>
            <a:r>
              <a:rPr lang="it-IT" sz="2000" dirty="0" err="1"/>
              <a:t>des</a:t>
            </a:r>
            <a:r>
              <a:rPr lang="it-IT" sz="2000" dirty="0"/>
              <a:t> </a:t>
            </a:r>
            <a:r>
              <a:rPr lang="it-IT" sz="2000" dirty="0" err="1"/>
              <a:t>sifflets</a:t>
            </a:r>
            <a:r>
              <a:rPr lang="it-IT" sz="2000" dirty="0"/>
              <a:t> de </a:t>
            </a:r>
            <a:r>
              <a:rPr lang="it-IT" sz="2000" dirty="0" err="1"/>
              <a:t>rutigliano</a:t>
            </a:r>
            <a:r>
              <a:rPr lang="it-IT" sz="2000" dirty="0"/>
              <a:t> il y a </a:t>
            </a:r>
            <a:r>
              <a:rPr lang="it-IT" sz="2000" dirty="0" err="1"/>
              <a:t>des</a:t>
            </a:r>
            <a:r>
              <a:rPr lang="it-IT" sz="2000" dirty="0"/>
              <a:t> </a:t>
            </a:r>
            <a:r>
              <a:rPr lang="it-IT" sz="2000" dirty="0" err="1"/>
              <a:t>sifflets</a:t>
            </a:r>
            <a:r>
              <a:rPr lang="it-IT" sz="2000" dirty="0"/>
              <a:t> qui </a:t>
            </a:r>
            <a:r>
              <a:rPr lang="it-IT" sz="2000" dirty="0" err="1"/>
              <a:t>représentent</a:t>
            </a:r>
            <a:r>
              <a:rPr lang="it-IT" sz="2000" dirty="0"/>
              <a:t> l'</a:t>
            </a:r>
            <a:r>
              <a:rPr lang="it-IT" sz="2000" dirty="0" err="1"/>
              <a:t>emblème</a:t>
            </a:r>
            <a:r>
              <a:rPr lang="it-IT" sz="2000" dirty="0"/>
              <a:t> </a:t>
            </a:r>
            <a:r>
              <a:rPr lang="it-IT" sz="2000" dirty="0" err="1"/>
              <a:t>du</a:t>
            </a:r>
            <a:r>
              <a:rPr lang="it-IT" sz="2000" dirty="0"/>
              <a:t> </a:t>
            </a:r>
            <a:r>
              <a:rPr lang="it-IT" sz="2000" dirty="0" err="1"/>
              <a:t>pays</a:t>
            </a:r>
            <a:r>
              <a:rPr lang="it-IT" sz="2000" dirty="0"/>
              <a:t>. On </a:t>
            </a:r>
            <a:r>
              <a:rPr lang="it-IT" sz="2000" dirty="0" err="1"/>
              <a:t>les</a:t>
            </a:r>
            <a:r>
              <a:rPr lang="it-IT" sz="2000" dirty="0"/>
              <a:t> </a:t>
            </a:r>
            <a:r>
              <a:rPr lang="it-IT" sz="2000" dirty="0" err="1"/>
              <a:t>produit</a:t>
            </a:r>
            <a:r>
              <a:rPr lang="it-IT" sz="2000" dirty="0"/>
              <a:t> </a:t>
            </a:r>
            <a:r>
              <a:rPr lang="it-IT" sz="2000" dirty="0" err="1"/>
              <a:t>traditionnelment</a:t>
            </a:r>
            <a:r>
              <a:rPr lang="it-IT" sz="2000" dirty="0"/>
              <a:t>  pour la </a:t>
            </a:r>
            <a:r>
              <a:rPr lang="it-IT" sz="2000" dirty="0" err="1"/>
              <a:t>fête</a:t>
            </a:r>
            <a:r>
              <a:rPr lang="it-IT" sz="2000" dirty="0"/>
              <a:t> de Sant Antonio </a:t>
            </a:r>
            <a:r>
              <a:rPr lang="it-IT" sz="2000" dirty="0" err="1"/>
              <a:t>Abbé</a:t>
            </a:r>
            <a:r>
              <a:rPr lang="it-IT" sz="2000" dirty="0"/>
              <a:t> le 17 </a:t>
            </a:r>
            <a:r>
              <a:rPr lang="it-IT" sz="2000" dirty="0" err="1"/>
              <a:t>Janvier</a:t>
            </a:r>
            <a:r>
              <a:rPr lang="it-IT" sz="2000" dirty="0"/>
              <a:t> .</a:t>
            </a:r>
            <a:r>
              <a:rPr lang="it-IT" dirty="0" smtClean="0"/>
              <a:t/>
            </a:r>
            <a:br>
              <a:rPr lang="it-IT" dirty="0" smtClean="0"/>
            </a:br>
            <a:endParaRPr lang="fr-FR" dirty="0"/>
          </a:p>
        </p:txBody>
      </p:sp>
      <p:sp>
        <p:nvSpPr>
          <p:cNvPr id="3" name="Sottotitolo 2"/>
          <p:cNvSpPr>
            <a:spLocks noGrp="1"/>
          </p:cNvSpPr>
          <p:nvPr>
            <p:ph type="subTitle" idx="1"/>
          </p:nvPr>
        </p:nvSpPr>
        <p:spPr>
          <a:xfrm>
            <a:off x="3452794" y="285728"/>
            <a:ext cx="6172200" cy="1371600"/>
          </a:xfrm>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fr-FR"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RUTIGLIANO</a:t>
            </a:r>
          </a:p>
        </p:txBody>
      </p:sp>
      <p:pic>
        <p:nvPicPr>
          <p:cNvPr id="5122" name="Picture 2" descr="C:\Documents and Settings\Utente\Desktop\COMENIUS POLONIA\immagine3_1369905111469.jpg"/>
          <p:cNvPicPr>
            <a:picLocks noChangeAspect="1" noChangeArrowheads="1"/>
          </p:cNvPicPr>
          <p:nvPr/>
        </p:nvPicPr>
        <p:blipFill>
          <a:blip r:embed="rId2" cstate="print"/>
          <a:srcRect/>
          <a:stretch>
            <a:fillRect/>
          </a:stretch>
        </p:blipFill>
        <p:spPr bwMode="auto">
          <a:xfrm>
            <a:off x="7500982" y="3792928"/>
            <a:ext cx="3167018" cy="3065072"/>
          </a:xfrm>
          <a:prstGeom prst="rect">
            <a:avLst/>
          </a:prstGeom>
          <a:noFill/>
        </p:spPr>
      </p:pic>
      <p:pic>
        <p:nvPicPr>
          <p:cNvPr id="5123" name="Picture 3" descr="C:\Documents and Settings\Utente\Desktop\COMENIUS POLONIA\DSC_1787-totò.jpg"/>
          <p:cNvPicPr>
            <a:picLocks noChangeAspect="1" noChangeArrowheads="1"/>
          </p:cNvPicPr>
          <p:nvPr/>
        </p:nvPicPr>
        <p:blipFill>
          <a:blip r:embed="rId3" cstate="print"/>
          <a:srcRect/>
          <a:stretch>
            <a:fillRect/>
          </a:stretch>
        </p:blipFill>
        <p:spPr bwMode="auto">
          <a:xfrm>
            <a:off x="6024563" y="1928803"/>
            <a:ext cx="3381947" cy="2095495"/>
          </a:xfrm>
          <a:prstGeom prst="rect">
            <a:avLst/>
          </a:prstGeom>
          <a:noFill/>
        </p:spPr>
      </p:pic>
      <p:pic>
        <p:nvPicPr>
          <p:cNvPr id="5124" name="Picture 4" descr="C:\Documents and Settings\Utente\Desktop\COMENIUS POLONIA\fischietti-moccia.jpg"/>
          <p:cNvPicPr>
            <a:picLocks noChangeAspect="1" noChangeArrowheads="1"/>
          </p:cNvPicPr>
          <p:nvPr/>
        </p:nvPicPr>
        <p:blipFill>
          <a:blip r:embed="rId4" cstate="print"/>
          <a:srcRect/>
          <a:stretch>
            <a:fillRect/>
          </a:stretch>
        </p:blipFill>
        <p:spPr bwMode="auto">
          <a:xfrm>
            <a:off x="1809720" y="3286124"/>
            <a:ext cx="4324350" cy="3238500"/>
          </a:xfrm>
          <a:prstGeom prst="rect">
            <a:avLst/>
          </a:prstGeom>
          <a:noFill/>
        </p:spPr>
      </p:pic>
    </p:spTree>
    <p:extLst>
      <p:ext uri="{BB962C8B-B14F-4D97-AF65-F5344CB8AC3E}">
        <p14:creationId xmlns:p14="http://schemas.microsoft.com/office/powerpoint/2010/main" xmlns="" val="549949589"/>
      </p:ext>
    </p:extLst>
  </p:cSld>
  <p:clrMapOvr>
    <a:masterClrMapping/>
  </p:clrMapOvr>
  <mc:AlternateContent xmlns:mc="http://schemas.openxmlformats.org/markup-compatibility/2006">
    <mc:Choice xmlns:p14="http://schemas.microsoft.com/office/powerpoint/2010/main" xmlns="" Requires="p14">
      <p:transition p14:dur="250" advTm="6000">
        <p:fade/>
      </p:transition>
    </mc:Choice>
    <mc:Fallback>
      <p:transition advTm="6000">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8480" y="857232"/>
            <a:ext cx="6172200" cy="1894362"/>
          </a:xfrm>
        </p:spPr>
        <p:txBody>
          <a:bodyPr>
            <a:normAutofit fontScale="90000"/>
          </a:bodyPr>
          <a:lstStyle/>
          <a:p>
            <a:r>
              <a:rPr lang="it-IT" sz="2000" dirty="0"/>
              <a:t>le </a:t>
            </a:r>
            <a:r>
              <a:rPr lang="it-IT" sz="2000" dirty="0" err="1"/>
              <a:t>palais</a:t>
            </a:r>
            <a:r>
              <a:rPr lang="it-IT" sz="2000" dirty="0"/>
              <a:t> de la culture de Noicattaro est </a:t>
            </a:r>
            <a:r>
              <a:rPr lang="it-IT" sz="2000" dirty="0" err="1"/>
              <a:t>situé</a:t>
            </a:r>
            <a:r>
              <a:rPr lang="it-IT" sz="2000" dirty="0"/>
              <a:t> </a:t>
            </a:r>
            <a:r>
              <a:rPr lang="it-IT" sz="2000" dirty="0" err="1"/>
              <a:t>dans</a:t>
            </a:r>
            <a:r>
              <a:rPr lang="it-IT" sz="2000" dirty="0"/>
              <a:t> </a:t>
            </a:r>
            <a:r>
              <a:rPr lang="it-IT" sz="2000" dirty="0" err="1"/>
              <a:t>les</a:t>
            </a:r>
            <a:r>
              <a:rPr lang="it-IT" sz="2000" dirty="0"/>
              <a:t> </a:t>
            </a:r>
            <a:r>
              <a:rPr lang="it-IT" sz="2000" dirty="0" err="1"/>
              <a:t>alentours</a:t>
            </a:r>
            <a:r>
              <a:rPr lang="it-IT" sz="2000" dirty="0"/>
              <a:t> de l'</a:t>
            </a:r>
            <a:r>
              <a:rPr lang="it-IT" sz="2000" dirty="0" err="1"/>
              <a:t>Église</a:t>
            </a:r>
            <a:r>
              <a:rPr lang="it-IT" sz="2000" dirty="0"/>
              <a:t> </a:t>
            </a:r>
            <a:r>
              <a:rPr lang="it-IT" sz="2000" dirty="0" err="1"/>
              <a:t>Sainte</a:t>
            </a:r>
            <a:r>
              <a:rPr lang="it-IT" sz="2000" dirty="0"/>
              <a:t> Maria </a:t>
            </a:r>
            <a:r>
              <a:rPr lang="it-IT" sz="2000" dirty="0" err="1"/>
              <a:t>du</a:t>
            </a:r>
            <a:r>
              <a:rPr lang="it-IT" sz="2000" dirty="0"/>
              <a:t> Carmine. C’est une </a:t>
            </a:r>
            <a:r>
              <a:rPr lang="it-IT" sz="2000" dirty="0" err="1"/>
              <a:t>galerie</a:t>
            </a:r>
            <a:r>
              <a:rPr lang="it-IT" sz="2000" dirty="0"/>
              <a:t> </a:t>
            </a:r>
            <a:r>
              <a:rPr lang="it-IT" sz="2000" dirty="0" err="1"/>
              <a:t>civique</a:t>
            </a:r>
            <a:r>
              <a:rPr lang="it-IT" sz="2000" dirty="0"/>
              <a:t> d'art moderne </a:t>
            </a:r>
            <a:r>
              <a:rPr lang="it-IT" sz="2000" dirty="0" err="1"/>
              <a:t>et</a:t>
            </a:r>
            <a:r>
              <a:rPr lang="it-IT" sz="2000" dirty="0"/>
              <a:t> </a:t>
            </a:r>
            <a:r>
              <a:rPr lang="it-IT" sz="2000" dirty="0" err="1"/>
              <a:t>contemporain</a:t>
            </a:r>
            <a:r>
              <a:rPr lang="it-IT" sz="2000" dirty="0"/>
              <a:t> </a:t>
            </a:r>
            <a:r>
              <a:rPr lang="it-IT" sz="2000" dirty="0" err="1"/>
              <a:t>où</a:t>
            </a:r>
            <a:r>
              <a:rPr lang="it-IT" sz="2000" dirty="0"/>
              <a:t> on </a:t>
            </a:r>
            <a:r>
              <a:rPr lang="it-IT" sz="2000" dirty="0" err="1"/>
              <a:t>organise</a:t>
            </a:r>
            <a:r>
              <a:rPr lang="it-IT" sz="2000" dirty="0"/>
              <a:t> </a:t>
            </a:r>
            <a:r>
              <a:rPr lang="it-IT" sz="2000" dirty="0" err="1"/>
              <a:t>des</a:t>
            </a:r>
            <a:r>
              <a:rPr lang="it-IT" sz="2000" dirty="0"/>
              <a:t> </a:t>
            </a:r>
            <a:r>
              <a:rPr lang="it-IT" sz="2000" dirty="0" err="1"/>
              <a:t>expositions</a:t>
            </a:r>
            <a:r>
              <a:rPr lang="it-IT" sz="2000" dirty="0"/>
              <a:t> d'art </a:t>
            </a:r>
            <a:r>
              <a:rPr lang="it-IT" sz="2000" dirty="0" err="1"/>
              <a:t>et</a:t>
            </a:r>
            <a:r>
              <a:rPr lang="it-IT" sz="2000" dirty="0"/>
              <a:t> culture.</a:t>
            </a:r>
            <a:r>
              <a:rPr lang="it-IT" dirty="0" smtClean="0"/>
              <a:t/>
            </a:r>
            <a:br>
              <a:rPr lang="it-IT" dirty="0" smtClean="0"/>
            </a:br>
            <a:r>
              <a:rPr lang="it-IT" dirty="0" smtClean="0"/>
              <a:t> </a:t>
            </a:r>
            <a:br>
              <a:rPr lang="it-IT" dirty="0" smtClean="0"/>
            </a:br>
            <a:endParaRPr lang="fr-FR" dirty="0"/>
          </a:p>
        </p:txBody>
      </p:sp>
      <p:sp>
        <p:nvSpPr>
          <p:cNvPr id="3" name="Sottotitolo 2"/>
          <p:cNvSpPr>
            <a:spLocks noGrp="1"/>
          </p:cNvSpPr>
          <p:nvPr>
            <p:ph type="subTitle" idx="1"/>
          </p:nvPr>
        </p:nvSpPr>
        <p:spPr>
          <a:xfrm>
            <a:off x="3095604" y="0"/>
            <a:ext cx="6172200" cy="1371600"/>
          </a:xfrm>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p>
            <a:r>
              <a:rPr lang="fr-FR" cap="all" dirty="0" smtClean="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NOICATTARO</a:t>
            </a:r>
            <a:endParaRPr lang="fr-FR" cap="all" dirty="0">
              <a:ln/>
              <a:solidFill>
                <a:schemeClr val="accent1"/>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pic>
        <p:nvPicPr>
          <p:cNvPr id="6146" name="Picture 2" descr="C:\Documents and Settings\Utente\Desktop\COMENIUS POLONIA\img_2288.jpg"/>
          <p:cNvPicPr>
            <a:picLocks noChangeAspect="1" noChangeArrowheads="1"/>
          </p:cNvPicPr>
          <p:nvPr/>
        </p:nvPicPr>
        <p:blipFill>
          <a:blip r:embed="rId2" cstate="print"/>
          <a:srcRect/>
          <a:stretch>
            <a:fillRect/>
          </a:stretch>
        </p:blipFill>
        <p:spPr bwMode="auto">
          <a:xfrm>
            <a:off x="6502196" y="3500439"/>
            <a:ext cx="4165804" cy="3124565"/>
          </a:xfrm>
          <a:prstGeom prst="rect">
            <a:avLst/>
          </a:prstGeom>
          <a:noFill/>
        </p:spPr>
      </p:pic>
      <p:pic>
        <p:nvPicPr>
          <p:cNvPr id="6147" name="Picture 3" descr="C:\Documents and Settings\Utente\Desktop\COMENIUS POLONIA\Noicattaro, Palazzo della cultura.jpg"/>
          <p:cNvPicPr>
            <a:picLocks noChangeAspect="1" noChangeArrowheads="1"/>
          </p:cNvPicPr>
          <p:nvPr/>
        </p:nvPicPr>
        <p:blipFill>
          <a:blip r:embed="rId3" cstate="print"/>
          <a:srcRect/>
          <a:stretch>
            <a:fillRect/>
          </a:stretch>
        </p:blipFill>
        <p:spPr bwMode="auto">
          <a:xfrm>
            <a:off x="2952729" y="2428869"/>
            <a:ext cx="3619517" cy="3619517"/>
          </a:xfrm>
          <a:prstGeom prst="rect">
            <a:avLst/>
          </a:prstGeom>
          <a:noFill/>
        </p:spPr>
      </p:pic>
    </p:spTree>
    <p:extLst>
      <p:ext uri="{BB962C8B-B14F-4D97-AF65-F5344CB8AC3E}">
        <p14:creationId xmlns:p14="http://schemas.microsoft.com/office/powerpoint/2010/main" xmlns="" val="3419112700"/>
      </p:ext>
    </p:extLst>
  </p:cSld>
  <p:clrMapOvr>
    <a:masterClrMapping/>
  </p:clrMapOvr>
  <mc:AlternateContent xmlns:mc="http://schemas.openxmlformats.org/markup-compatibility/2006">
    <mc:Choice xmlns:p14="http://schemas.microsoft.com/office/powerpoint/2010/main" xmlns="" Requires="p14">
      <p:transition p14:dur="250" advTm="6000">
        <p:fade/>
      </p:transition>
    </mc:Choice>
    <mc:Fallback>
      <p:transition advTm="6000">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3238480" y="0"/>
            <a:ext cx="6172200" cy="1894362"/>
          </a:xfrm>
        </p:spPr>
        <p:txBody>
          <a:bodyPr>
            <a:normAutofit/>
          </a:bodyPr>
          <a:lstStyle/>
          <a:p>
            <a:r>
              <a:rPr lang="fr-FR" sz="1800" dirty="0"/>
              <a:t>LE PALAIS DU PRINCE EST UNE DES PLUS CELEBRES  EXPRESSIONS DU BAROQUE EN LES POUILLES</a:t>
            </a:r>
          </a:p>
        </p:txBody>
      </p:sp>
      <p:sp>
        <p:nvSpPr>
          <p:cNvPr id="3" name="Sottotitolo 2"/>
          <p:cNvSpPr>
            <a:spLocks noGrp="1"/>
          </p:cNvSpPr>
          <p:nvPr>
            <p:ph type="subTitle" idx="1"/>
          </p:nvPr>
        </p:nvSpPr>
        <p:spPr>
          <a:xfrm>
            <a:off x="3381356" y="285728"/>
            <a:ext cx="6172200" cy="1371600"/>
          </a:xfrm>
        </p:spPr>
        <p:txBody>
          <a:bodyPr/>
          <a:lstStyle/>
          <a:p>
            <a:r>
              <a:rPr lang="fr-FR"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PUTIGNANO</a:t>
            </a:r>
            <a:endParaRPr lang="fr-FR"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7170" name="Picture 2"/>
          <p:cNvPicPr>
            <a:picLocks noChangeAspect="1" noChangeArrowheads="1"/>
          </p:cNvPicPr>
          <p:nvPr/>
        </p:nvPicPr>
        <p:blipFill>
          <a:blip r:embed="rId2" cstate="print"/>
          <a:srcRect/>
          <a:stretch>
            <a:fillRect/>
          </a:stretch>
        </p:blipFill>
        <p:spPr bwMode="auto">
          <a:xfrm>
            <a:off x="6105526" y="4524376"/>
            <a:ext cx="4562475" cy="2333625"/>
          </a:xfrm>
          <a:prstGeom prst="rect">
            <a:avLst/>
          </a:prstGeom>
          <a:noFill/>
          <a:ln w="9525">
            <a:noFill/>
            <a:miter lim="800000"/>
            <a:headEnd/>
            <a:tailEnd/>
          </a:ln>
          <a:effectLst/>
        </p:spPr>
      </p:pic>
      <p:pic>
        <p:nvPicPr>
          <p:cNvPr id="7171" name="Picture 3"/>
          <p:cNvPicPr>
            <a:picLocks noChangeAspect="1" noChangeArrowheads="1"/>
          </p:cNvPicPr>
          <p:nvPr/>
        </p:nvPicPr>
        <p:blipFill>
          <a:blip r:embed="rId3" cstate="print"/>
          <a:srcRect/>
          <a:stretch>
            <a:fillRect/>
          </a:stretch>
        </p:blipFill>
        <p:spPr bwMode="auto">
          <a:xfrm>
            <a:off x="1738282" y="3429000"/>
            <a:ext cx="4572000" cy="3105150"/>
          </a:xfrm>
          <a:prstGeom prst="rect">
            <a:avLst/>
          </a:prstGeom>
          <a:noFill/>
          <a:ln w="9525">
            <a:noFill/>
            <a:miter lim="800000"/>
            <a:headEnd/>
            <a:tailEnd/>
          </a:ln>
          <a:effectLst/>
        </p:spPr>
      </p:pic>
      <p:pic>
        <p:nvPicPr>
          <p:cNvPr id="7172" name="Picture 4"/>
          <p:cNvPicPr>
            <a:picLocks noChangeAspect="1" noChangeArrowheads="1"/>
          </p:cNvPicPr>
          <p:nvPr/>
        </p:nvPicPr>
        <p:blipFill>
          <a:blip r:embed="rId4" cstate="print"/>
          <a:srcRect/>
          <a:stretch>
            <a:fillRect/>
          </a:stretch>
        </p:blipFill>
        <p:spPr bwMode="auto">
          <a:xfrm>
            <a:off x="6105526" y="1785927"/>
            <a:ext cx="4562475" cy="2352675"/>
          </a:xfrm>
          <a:prstGeom prst="rect">
            <a:avLst/>
          </a:prstGeom>
          <a:noFill/>
          <a:ln w="9525">
            <a:noFill/>
            <a:miter lim="800000"/>
            <a:headEnd/>
            <a:tailEnd/>
          </a:ln>
          <a:effectLst/>
        </p:spPr>
      </p:pic>
    </p:spTree>
    <p:extLst>
      <p:ext uri="{BB962C8B-B14F-4D97-AF65-F5344CB8AC3E}">
        <p14:creationId xmlns:p14="http://schemas.microsoft.com/office/powerpoint/2010/main" xmlns="" val="1468367204"/>
      </p:ext>
    </p:extLst>
  </p:cSld>
  <p:clrMapOvr>
    <a:masterClrMapping/>
  </p:clrMapOvr>
  <mc:AlternateContent xmlns:mc="http://schemas.openxmlformats.org/markup-compatibility/2006">
    <mc:Choice xmlns:p14="http://schemas.microsoft.com/office/powerpoint/2010/main" xmlns="" Requires="p14">
      <p:transition p14:dur="250" advTm="5000">
        <p:fade/>
      </p:transition>
    </mc:Choice>
    <mc:Fallback>
      <p:transition advTm="5000">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u 1"/>
          <p:cNvSpPr>
            <a:spLocks noGrp="1"/>
          </p:cNvSpPr>
          <p:nvPr>
            <p:ph type="ctrTitle"/>
          </p:nvPr>
        </p:nvSpPr>
        <p:spPr>
          <a:xfrm>
            <a:off x="1093076" y="1198322"/>
            <a:ext cx="10005848" cy="3645528"/>
          </a:xfrm>
        </p:spPr>
        <p:txBody>
          <a:bodyPr>
            <a:noAutofit/>
          </a:bodyPr>
          <a:lstStyle/>
          <a:p>
            <a:r>
              <a:rPr lang="fr-FR" sz="7200" b="1" dirty="0" smtClean="0">
                <a:latin typeface="Rockwell" panose="02060603020205020403" pitchFamily="18" charset="0"/>
              </a:rPr>
              <a:t>POLOGNE</a:t>
            </a:r>
            <a:r>
              <a:rPr lang="fr-FR" b="1" dirty="0" smtClean="0">
                <a:latin typeface="Rockwell" panose="02060603020205020403" pitchFamily="18" charset="0"/>
              </a:rPr>
              <a:t>	</a:t>
            </a:r>
            <a:r>
              <a:rPr lang="fr-FR" sz="7200" dirty="0" smtClean="0">
                <a:latin typeface="Rockwell" panose="02060603020205020403" pitchFamily="18" charset="0"/>
              </a:rPr>
              <a:t/>
            </a:r>
            <a:br>
              <a:rPr lang="fr-FR" sz="7200" dirty="0" smtClean="0">
                <a:latin typeface="Rockwell" panose="02060603020205020403" pitchFamily="18" charset="0"/>
              </a:rPr>
            </a:br>
            <a:r>
              <a:rPr lang="pl-PL" sz="4300" dirty="0" smtClean="0">
                <a:latin typeface="Rockwell" panose="02060603020205020403" pitchFamily="18" charset="0"/>
              </a:rPr>
              <a:t>Zespół Szkół Centrum Edukacji im. Ignacego Łukasiewicza, Plock</a:t>
            </a:r>
            <a:endParaRPr lang="ro-RO" sz="4300" dirty="0">
              <a:latin typeface="Rockwell" panose="02060603020205020403" pitchFamily="18" charset="0"/>
            </a:endParaRPr>
          </a:p>
        </p:txBody>
      </p:sp>
      <p:pic>
        <p:nvPicPr>
          <p:cNvPr id="5" name="Imagin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xmlns="" val="3008246124"/>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u 1"/>
          <p:cNvSpPr>
            <a:spLocks noGrp="1"/>
          </p:cNvSpPr>
          <p:nvPr>
            <p:ph type="ctrTitle"/>
          </p:nvPr>
        </p:nvSpPr>
        <p:spPr>
          <a:xfrm>
            <a:off x="1524000" y="1198322"/>
            <a:ext cx="9144000" cy="3645528"/>
          </a:xfrm>
        </p:spPr>
        <p:txBody>
          <a:bodyPr>
            <a:noAutofit/>
          </a:bodyPr>
          <a:lstStyle/>
          <a:p>
            <a:r>
              <a:rPr lang="fr-FR" sz="7200" b="1" dirty="0" smtClean="0">
                <a:latin typeface="Rockwell" panose="02060603020205020403" pitchFamily="18" charset="0"/>
              </a:rPr>
              <a:t>LUXEMBOURG</a:t>
            </a:r>
            <a:r>
              <a:rPr lang="fr-FR" b="1" dirty="0" smtClean="0">
                <a:latin typeface="Rockwell" panose="02060603020205020403" pitchFamily="18" charset="0"/>
              </a:rPr>
              <a:t>	</a:t>
            </a:r>
            <a:r>
              <a:rPr lang="fr-FR" sz="7200" dirty="0" smtClean="0">
                <a:latin typeface="Rockwell" panose="02060603020205020403" pitchFamily="18" charset="0"/>
              </a:rPr>
              <a:t/>
            </a:r>
            <a:br>
              <a:rPr lang="fr-FR" sz="7200" dirty="0" smtClean="0">
                <a:latin typeface="Rockwell" panose="02060603020205020403" pitchFamily="18" charset="0"/>
              </a:rPr>
            </a:br>
            <a:r>
              <a:rPr lang="fr-FR" sz="4300" dirty="0" smtClean="0">
                <a:latin typeface="Rockwell" panose="02060603020205020403" pitchFamily="18" charset="0"/>
              </a:rPr>
              <a:t>Deutsch-</a:t>
            </a:r>
            <a:r>
              <a:rPr lang="fr-FR" sz="4300" dirty="0" err="1" smtClean="0">
                <a:latin typeface="Rockwell" panose="02060603020205020403" pitchFamily="18" charset="0"/>
              </a:rPr>
              <a:t>Luxemburgisches</a:t>
            </a:r>
            <a:r>
              <a:rPr lang="fr-FR" sz="4300" dirty="0" smtClean="0">
                <a:latin typeface="Rockwell" panose="02060603020205020403" pitchFamily="18" charset="0"/>
              </a:rPr>
              <a:t> Schengen-</a:t>
            </a:r>
            <a:r>
              <a:rPr lang="fr-FR" sz="4300" dirty="0" err="1" smtClean="0">
                <a:latin typeface="Rockwell" panose="02060603020205020403" pitchFamily="18" charset="0"/>
              </a:rPr>
              <a:t>Lyzeum</a:t>
            </a:r>
            <a:r>
              <a:rPr lang="fr-FR" sz="4300" dirty="0" smtClean="0">
                <a:latin typeface="Rockwell" panose="02060603020205020403" pitchFamily="18" charset="0"/>
              </a:rPr>
              <a:t> Perl</a:t>
            </a:r>
            <a:endParaRPr lang="ro-RO" sz="4300" dirty="0">
              <a:latin typeface="Rockwell" panose="02060603020205020403" pitchFamily="18" charset="0"/>
            </a:endParaRPr>
          </a:p>
        </p:txBody>
      </p:sp>
      <p:pic>
        <p:nvPicPr>
          <p:cNvPr id="5" name="Imagin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xmlns="" val="3360644987"/>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atrimoine culturel - POLOGNE">
            <a:hlinkClick r:id="" action="ppaction://media"/>
          </p:cNvPr>
          <p:cNvPicPr>
            <a:picLocks noGrp="1" noChangeAspect="1"/>
          </p:cNvPicPr>
          <p:nvPr>
            <p:ph idx="1"/>
            <a:videoFile r:link="rId1"/>
            <p:extLst>
              <p:ext uri="{DAA4B4D4-6D71-4841-9C94-3DE7FCFB9230}">
                <p14:media xmlns:p14="http://schemas.microsoft.com/office/powerpoint/2010/main" xmlns="" r:embed="rId3">
                  <p14:fade in="1000" out="2000"/>
                </p14:media>
              </p:ext>
            </p:extLst>
          </p:nvPr>
        </p:nvPicPr>
        <p:blipFill>
          <a:blip r:embed="rId4" cstate="print"/>
          <a:stretch>
            <a:fillRect/>
          </a:stretch>
        </p:blipFill>
        <p:spPr>
          <a:xfrm>
            <a:off x="1519881" y="-1"/>
            <a:ext cx="9132134" cy="6848476"/>
          </a:xfrm>
        </p:spPr>
      </p:pic>
    </p:spTree>
    <p:extLst>
      <p:ext uri="{BB962C8B-B14F-4D97-AF65-F5344CB8AC3E}">
        <p14:creationId xmlns:p14="http://schemas.microsoft.com/office/powerpoint/2010/main" xmlns="" val="4180034340"/>
      </p:ext>
    </p:extLst>
  </p:cSld>
  <p:clrMapOvr>
    <a:masterClrMapping/>
  </p:clrMapOvr>
  <mc:AlternateContent xmlns:mc="http://schemas.openxmlformats.org/markup-compatibility/2006">
    <mc:Choice xmlns:p14="http://schemas.microsoft.com/office/powerpoint/2010/main" xmlns="" Requires="p14">
      <p:transition p14:dur="250" advTm="285000">
        <p:fade/>
      </p:transition>
    </mc:Choice>
    <mc:Fallback>
      <p:transition advTm="28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602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extLst mod="1">
    <p:ext uri="{E180D4A7-C9FB-4DFB-919C-405C955672EB}">
      <p14:showEvtLst xmlns:p14="http://schemas.microsoft.com/office/powerpoint/2010/main" xmlns="">
        <p14:playEvt time="0" objId="4"/>
        <p14:stopEvt time="25128" objId="4"/>
      </p14:showEvtLst>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1093076" y="1198322"/>
            <a:ext cx="10005848" cy="3645528"/>
          </a:xfrm>
        </p:spPr>
        <p:txBody>
          <a:bodyPr>
            <a:noAutofit/>
          </a:bodyPr>
          <a:lstStyle/>
          <a:p>
            <a:r>
              <a:rPr lang="fr-FR" sz="7200" b="1" dirty="0" smtClean="0">
                <a:latin typeface="Rockwell" panose="02060603020205020403" pitchFamily="18" charset="0"/>
              </a:rPr>
              <a:t>FRANCE</a:t>
            </a:r>
            <a:r>
              <a:rPr lang="fr-FR" b="1" dirty="0" smtClean="0">
                <a:latin typeface="Rockwell" panose="02060603020205020403" pitchFamily="18" charset="0"/>
              </a:rPr>
              <a:t>	</a:t>
            </a:r>
            <a:r>
              <a:rPr lang="fr-FR" sz="7200" dirty="0" smtClean="0">
                <a:latin typeface="Rockwell" panose="02060603020205020403" pitchFamily="18" charset="0"/>
              </a:rPr>
              <a:t/>
            </a:r>
            <a:br>
              <a:rPr lang="fr-FR" sz="7200" dirty="0" smtClean="0">
                <a:latin typeface="Rockwell" panose="02060603020205020403" pitchFamily="18" charset="0"/>
              </a:rPr>
            </a:br>
            <a:r>
              <a:rPr lang="fr-FR" sz="4300" dirty="0" smtClean="0">
                <a:latin typeface="Rockwell" panose="02060603020205020403" pitchFamily="18" charset="0"/>
              </a:rPr>
              <a:t>Maison Familiale et Rurale </a:t>
            </a:r>
            <a:r>
              <a:rPr lang="fr-FR" sz="4300" dirty="0" err="1" smtClean="0">
                <a:latin typeface="Rockwell" panose="02060603020205020403" pitchFamily="18" charset="0"/>
              </a:rPr>
              <a:t>Agencourt</a:t>
            </a:r>
            <a:endParaRPr lang="ro-RO" sz="4300" dirty="0">
              <a:latin typeface="Rockwell" panose="02060603020205020403" pitchFamily="18" charset="0"/>
            </a:endParaRPr>
          </a:p>
        </p:txBody>
      </p:sp>
      <p:pic>
        <p:nvPicPr>
          <p:cNvPr id="5" name="Imagin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xmlns="" val="2264806941"/>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80566" y="489405"/>
            <a:ext cx="8078048" cy="1673352"/>
          </a:xfrm>
        </p:spPr>
        <p:txBody>
          <a:bodyPr/>
          <a:lstStyle/>
          <a:p>
            <a:pPr algn="ctr" eaLnBrk="1" fontAlgn="auto" hangingPunct="1">
              <a:spcAft>
                <a:spcPts val="0"/>
              </a:spcAft>
              <a:defRPr/>
            </a:pPr>
            <a:r>
              <a:rPr lang="fr-FR" dirty="0">
                <a:solidFill>
                  <a:schemeClr val="accent1">
                    <a:satMod val="150000"/>
                  </a:schemeClr>
                </a:solidFill>
              </a:rPr>
              <a:t>Le patrimoine culturel de Bourgogne </a:t>
            </a:r>
          </a:p>
        </p:txBody>
      </p:sp>
      <p:pic>
        <p:nvPicPr>
          <p:cNvPr id="14339" name="Picture 9"/>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035349" y="1468955"/>
            <a:ext cx="1371024" cy="1526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 name="Picture 5"/>
          <p:cNvPicPr>
            <a:picLocks noChangeAspect="1" noChangeArrowheads="1"/>
          </p:cNvPicPr>
          <p:nvPr/>
        </p:nvPicPr>
        <p:blipFill>
          <a:blip r:embed="rId3" cstate="print"/>
          <a:srcRect/>
          <a:stretch>
            <a:fillRect/>
          </a:stretch>
        </p:blipFill>
        <p:spPr bwMode="auto">
          <a:xfrm>
            <a:off x="2765178" y="3082186"/>
            <a:ext cx="3491019" cy="3351735"/>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1" name="Picture 2" descr="http://www.cartograf.fr/regions/bourgogne/carte_bourgogne_departements.gif"/>
          <p:cNvPicPr>
            <a:picLocks noChangeAspect="1" noChangeArrowheads="1"/>
          </p:cNvPicPr>
          <p:nvPr/>
        </p:nvPicPr>
        <p:blipFill>
          <a:blip r:embed="rId4" cstate="print"/>
          <a:srcRect/>
          <a:stretch>
            <a:fillRect/>
          </a:stretch>
        </p:blipFill>
        <p:spPr bwMode="auto">
          <a:xfrm>
            <a:off x="7271165" y="4278691"/>
            <a:ext cx="1424309" cy="1775706"/>
          </a:xfrm>
          <a:prstGeom prst="rect">
            <a:avLst/>
          </a:prstGeom>
          <a:ln w="38100" cap="sq">
            <a:solidFill>
              <a:srgbClr val="FFFF00"/>
            </a:solidFill>
            <a:prstDash val="solid"/>
            <a:miter lim="800000"/>
          </a:ln>
          <a:effectLst>
            <a:outerShdw blurRad="50800" dist="38100" dir="2700000" algn="tl" rotWithShape="0">
              <a:srgbClr val="000000">
                <a:alpha val="43000"/>
              </a:srgbClr>
            </a:outerShdw>
          </a:effectLst>
        </p:spPr>
      </p:pic>
      <p:sp>
        <p:nvSpPr>
          <p:cNvPr id="12" name="Flèche courbée vers le bas 11"/>
          <p:cNvSpPr/>
          <p:nvPr/>
        </p:nvSpPr>
        <p:spPr>
          <a:xfrm>
            <a:off x="4789784" y="3037280"/>
            <a:ext cx="2992634" cy="1070032"/>
          </a:xfrm>
          <a:prstGeom prst="curved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anchor="ctr"/>
          <a:lstStyle/>
          <a:p>
            <a:pPr algn="ctr" fontAlgn="base">
              <a:spcBef>
                <a:spcPct val="0"/>
              </a:spcBef>
              <a:spcAft>
                <a:spcPct val="0"/>
              </a:spcAft>
              <a:defRPr/>
            </a:pPr>
            <a:endParaRPr lang="fr-FR" sz="1633">
              <a:solidFill>
                <a:prstClr val="white"/>
              </a:solidFill>
            </a:endParaRPr>
          </a:p>
        </p:txBody>
      </p:sp>
      <p:pic>
        <p:nvPicPr>
          <p:cNvPr id="14343" name="Picture 6" descr="Plantation de la vigne : accolage, palissage, irrigation"/>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2111102" y="1731062"/>
            <a:ext cx="1960046" cy="13998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85709083"/>
      </p:ext>
    </p:extLst>
  </p:cSld>
  <p:clrMapOvr>
    <a:masterClrMapping/>
  </p:clrMapOvr>
  <mc:AlternateContent xmlns:mc="http://schemas.openxmlformats.org/markup-compatibility/2006">
    <mc:Choice xmlns:p14="http://schemas.microsoft.com/office/powerpoint/2010/main" xmlns="" Requires="p14">
      <p:transition p14:dur="250" advTm="6000">
        <p:fade/>
      </p:transition>
    </mc:Choice>
    <mc:Fallback>
      <p:transition advTm="6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childTnLst>
                                </p:cTn>
                              </p:par>
                            </p:childTnLst>
                          </p:cTn>
                        </p:par>
                        <p:par>
                          <p:cTn id="8" fill="hold" nodeType="afterGroup">
                            <p:stCondLst>
                              <p:cond delay="2000"/>
                            </p:stCondLst>
                            <p:childTnLst>
                              <p:par>
                                <p:cTn id="9" presetID="8" presetClass="entr" presetSubtype="16"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diamond(in)">
                                      <p:cBhvr>
                                        <p:cTn id="11" dur="1000"/>
                                        <p:tgtEl>
                                          <p:spTgt spid="12"/>
                                        </p:tgtEl>
                                      </p:cBhvr>
                                    </p:animEffect>
                                  </p:childTnLst>
                                </p:cTn>
                              </p:par>
                            </p:childTnLst>
                          </p:cTn>
                        </p:par>
                        <p:par>
                          <p:cTn id="12" fill="hold" nodeType="afterGroup">
                            <p:stCondLst>
                              <p:cond delay="3000"/>
                            </p:stCondLst>
                            <p:childTnLst>
                              <p:par>
                                <p:cTn id="13" presetID="10" presetClass="entr" presetSubtype="0" fill="hold"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6" descr="http://www.le-gite-de-bourgogne.com/location-gite/images/stories/tourisme/dijon2.jpg"/>
          <p:cNvPicPr>
            <a:picLocks noGrp="1" noChangeAspect="1" noChangeArrowheads="1"/>
          </p:cNvPicPr>
          <p:nvPr>
            <p:ph type="pic" idx="4294967295"/>
          </p:nvPr>
        </p:nvPicPr>
        <p:blipFill>
          <a:blip r:embed="rId3" cstate="print">
            <a:extLst>
              <a:ext uri="{28A0092B-C50C-407E-A947-70E740481C1C}">
                <a14:useLocalDpi xmlns:a14="http://schemas.microsoft.com/office/drawing/2010/main" xmlns="" val="0"/>
              </a:ext>
            </a:extLst>
          </a:blip>
          <a:srcRect t="5566" b="5566"/>
          <a:stretch>
            <a:fillRect/>
          </a:stretch>
        </p:blipFill>
        <p:spPr>
          <a:xfrm>
            <a:off x="1523521" y="0"/>
            <a:ext cx="9144960" cy="6094720"/>
          </a:xfrm>
          <a:noFill/>
        </p:spPr>
      </p:pic>
      <p:sp>
        <p:nvSpPr>
          <p:cNvPr id="5" name="Rectangle 4"/>
          <p:cNvSpPr/>
          <p:nvPr/>
        </p:nvSpPr>
        <p:spPr>
          <a:xfrm>
            <a:off x="1841008" y="358756"/>
            <a:ext cx="1962397" cy="84625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fr-FR" sz="4899" b="1" dirty="0">
                <a:ln w="11430"/>
                <a:solidFill>
                  <a:srgbClr val="FF0000"/>
                </a:solidFill>
                <a:effectLst>
                  <a:outerShdw blurRad="50800" dist="39000" dir="5460000" algn="tl">
                    <a:srgbClr val="000000">
                      <a:alpha val="38000"/>
                    </a:srgbClr>
                  </a:outerShdw>
                </a:effectLst>
              </a:rPr>
              <a:t>DIJON</a:t>
            </a:r>
          </a:p>
        </p:txBody>
      </p:sp>
      <p:sp>
        <p:nvSpPr>
          <p:cNvPr id="6" name="Rectangle 3"/>
          <p:cNvSpPr>
            <a:spLocks noChangeArrowheads="1"/>
          </p:cNvSpPr>
          <p:nvPr/>
        </p:nvSpPr>
        <p:spPr bwMode="auto">
          <a:xfrm>
            <a:off x="1523521" y="6104802"/>
            <a:ext cx="9144960" cy="762388"/>
          </a:xfrm>
          <a:prstGeom prst="rect">
            <a:avLst/>
          </a:prstGeom>
          <a:solidFill>
            <a:schemeClr val="accent6"/>
          </a:solidFill>
          <a:ln w="9525">
            <a:noFill/>
            <a:miter lim="800000"/>
            <a:headEnd/>
            <a:tailEnd/>
          </a:ln>
        </p:spPr>
        <p:txBody>
          <a:bodyPr>
            <a:spAutoFit/>
          </a:bodyPr>
          <a:lstStyle/>
          <a:p>
            <a:pPr algn="ctr" fontAlgn="base">
              <a:spcBef>
                <a:spcPct val="0"/>
              </a:spcBef>
              <a:spcAft>
                <a:spcPct val="0"/>
              </a:spcAft>
              <a:defRPr/>
            </a:pPr>
            <a:r>
              <a:rPr lang="fr-FR" sz="2177" b="1" dirty="0">
                <a:solidFill>
                  <a:prstClr val="white"/>
                </a:solidFill>
                <a:cs typeface="Arial" panose="020B0604020202020204" pitchFamily="34" charset="0"/>
              </a:rPr>
              <a:t>Dijon est la plus grande ville de Côte d'Or, avec 156 113 habitants. Elle est également la capitale de la Bourgogne. C'est une ville très touristique.</a:t>
            </a:r>
          </a:p>
        </p:txBody>
      </p:sp>
    </p:spTree>
    <p:extLst>
      <p:ext uri="{BB962C8B-B14F-4D97-AF65-F5344CB8AC3E}">
        <p14:creationId xmlns:p14="http://schemas.microsoft.com/office/powerpoint/2010/main" xmlns="" val="633379900"/>
      </p:ext>
    </p:extLst>
  </p:cSld>
  <p:clrMapOvr>
    <a:masterClrMapping/>
  </p:clrMapOvr>
  <mc:AlternateContent xmlns:mc="http://schemas.openxmlformats.org/markup-compatibility/2006">
    <mc:Choice xmlns:p14="http://schemas.microsoft.com/office/powerpoint/2010/main" xmlns="" Requires="p14">
      <p:transition p14:dur="250" advTm="5000">
        <p:fade/>
      </p:transition>
    </mc:Choice>
    <mc:Fallback>
      <p:transition advTm="5000">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915242" y="228107"/>
            <a:ext cx="8426617" cy="1175838"/>
          </a:xfrm>
        </p:spPr>
        <p:txBody>
          <a:bodyPr>
            <a:normAutofit fontScale="90000"/>
          </a:bodyPr>
          <a:lstStyle/>
          <a:p>
            <a:pPr algn="ctr" eaLnBrk="1" fontAlgn="auto" hangingPunct="1">
              <a:spcAft>
                <a:spcPts val="0"/>
              </a:spcAft>
              <a:defRPr/>
            </a:pPr>
            <a:r>
              <a:rPr lang="fr-FR" u="sng" dirty="0" smtClean="0">
                <a:solidFill>
                  <a:srgbClr val="FF0000"/>
                </a:solidFill>
              </a:rPr>
              <a:t>DIJON</a:t>
            </a:r>
            <a:r>
              <a:rPr lang="fr-FR" dirty="0" smtClean="0">
                <a:solidFill>
                  <a:srgbClr val="FF0000"/>
                </a:solidFill>
              </a:rPr>
              <a:t> : </a:t>
            </a:r>
            <a:r>
              <a:rPr lang="fr-FR" dirty="0" smtClean="0">
                <a:solidFill>
                  <a:srgbClr val="00B0F0"/>
                </a:solidFill>
              </a:rPr>
              <a:t/>
            </a:r>
            <a:br>
              <a:rPr lang="fr-FR" dirty="0" smtClean="0">
                <a:solidFill>
                  <a:srgbClr val="00B0F0"/>
                </a:solidFill>
              </a:rPr>
            </a:br>
            <a:r>
              <a:rPr lang="fr-FR" sz="3992" dirty="0">
                <a:solidFill>
                  <a:srgbClr val="00B0F0"/>
                </a:solidFill>
              </a:rPr>
              <a:t>CAPITALE DES DUCS DE BOURGOGNE</a:t>
            </a:r>
          </a:p>
        </p:txBody>
      </p:sp>
      <p:pic>
        <p:nvPicPr>
          <p:cNvPr id="16387" name="Picture 5" descr="http://upload.wikimedia.org/wikipedia/commons/1/10/Palais_des_ducs_de_Bourgogne_Dijon.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19381" y="1664815"/>
            <a:ext cx="8623625" cy="326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8" name="Rectangle 3"/>
          <p:cNvSpPr>
            <a:spLocks noChangeArrowheads="1"/>
          </p:cNvSpPr>
          <p:nvPr/>
        </p:nvSpPr>
        <p:spPr bwMode="auto">
          <a:xfrm>
            <a:off x="1850435" y="5257993"/>
            <a:ext cx="8686992" cy="53905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fr-FR" sz="2903" b="1">
                <a:solidFill>
                  <a:prstClr val="white"/>
                </a:solidFill>
                <a:latin typeface="Corbel" panose="020B0503020204020204" pitchFamily="34" charset="0"/>
              </a:rPr>
              <a:t>.</a:t>
            </a:r>
          </a:p>
        </p:txBody>
      </p:sp>
      <p:sp>
        <p:nvSpPr>
          <p:cNvPr id="16389" name="Rectangle 5"/>
          <p:cNvSpPr>
            <a:spLocks noChangeArrowheads="1"/>
          </p:cNvSpPr>
          <p:nvPr/>
        </p:nvSpPr>
        <p:spPr bwMode="auto">
          <a:xfrm>
            <a:off x="1523521" y="5193186"/>
            <a:ext cx="9144960" cy="16280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82600" indent="-3524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Font typeface="Wingdings 2" panose="05020102010507070707" pitchFamily="18" charset="2"/>
              <a:buChar char=""/>
            </a:pPr>
            <a:r>
              <a:rPr lang="fr-FR" sz="1996" b="1">
                <a:solidFill>
                  <a:prstClr val="white"/>
                </a:solidFill>
              </a:rPr>
              <a:t>L'ancien palais des ducs et des Etats de Bourgogne abrite la </a:t>
            </a:r>
            <a:r>
              <a:rPr lang="fr-FR" sz="1996" b="1">
                <a:solidFill>
                  <a:prstClr val="white"/>
                </a:solidFill>
                <a:hlinkClick r:id="rId3"/>
              </a:rPr>
              <a:t>mairie de Dijon </a:t>
            </a:r>
            <a:r>
              <a:rPr lang="fr-FR" sz="1996" b="1">
                <a:solidFill>
                  <a:prstClr val="white"/>
                </a:solidFill>
              </a:rPr>
              <a:t>depuis 1831.Le palais, dominé par la tour Philippe le bon abrite aussi l’hôtel de ville et le musée des Beaux-Arts qui occupe les bâtiments autour de la cour de Bar (à l'est) et la Salle des Gardes, ancienne grande salle du palais ducal. </a:t>
            </a:r>
          </a:p>
        </p:txBody>
      </p:sp>
    </p:spTree>
    <p:extLst>
      <p:ext uri="{BB962C8B-B14F-4D97-AF65-F5344CB8AC3E}">
        <p14:creationId xmlns:p14="http://schemas.microsoft.com/office/powerpoint/2010/main" xmlns="" val="1585490383"/>
      </p:ext>
    </p:extLst>
  </p:cSld>
  <p:clrMapOvr>
    <a:masterClrMapping/>
  </p:clrMapOvr>
  <mc:AlternateContent xmlns:mc="http://schemas.openxmlformats.org/markup-compatibility/2006">
    <mc:Choice xmlns:p14="http://schemas.microsoft.com/office/powerpoint/2010/main" xmlns="" Requires="p14">
      <p:transition p14:dur="250" advTm="7000">
        <p:fade/>
      </p:transition>
    </mc:Choice>
    <mc:Fallback>
      <p:transition advTm="7000">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descr="Dijon_-_Palais_des_Ducs_de_Bourgogne_0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3521" y="1"/>
            <a:ext cx="9144960" cy="6096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1" name="Rectangle 6"/>
          <p:cNvSpPr>
            <a:spLocks noChangeArrowheads="1"/>
          </p:cNvSpPr>
          <p:nvPr/>
        </p:nvSpPr>
        <p:spPr bwMode="auto">
          <a:xfrm>
            <a:off x="4154678" y="3118323"/>
            <a:ext cx="184727" cy="6227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38" tIns="45719" rIns="91438" bIns="45719"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endParaRPr lang="fr-FR" sz="1633" b="1">
              <a:solidFill>
                <a:prstClr val="black"/>
              </a:solidFill>
              <a:latin typeface="Corbel" panose="020B0503020204020204" pitchFamily="34" charset="0"/>
            </a:endParaRPr>
          </a:p>
          <a:p>
            <a:pPr fontAlgn="base">
              <a:spcBef>
                <a:spcPct val="0"/>
              </a:spcBef>
              <a:spcAft>
                <a:spcPct val="0"/>
              </a:spcAft>
            </a:pPr>
            <a:endParaRPr lang="fr-FR" sz="1814">
              <a:solidFill>
                <a:prstClr val="black"/>
              </a:solidFill>
              <a:latin typeface="Corbel" panose="020B0503020204020204" pitchFamily="34" charset="0"/>
            </a:endParaRPr>
          </a:p>
        </p:txBody>
      </p:sp>
      <p:sp>
        <p:nvSpPr>
          <p:cNvPr id="19460" name="Rectangle 8"/>
          <p:cNvSpPr>
            <a:spLocks noChangeArrowheads="1"/>
          </p:cNvSpPr>
          <p:nvPr/>
        </p:nvSpPr>
        <p:spPr bwMode="auto">
          <a:xfrm rot="10800000" flipV="1">
            <a:off x="1523521" y="5537255"/>
            <a:ext cx="9144960" cy="1320872"/>
          </a:xfrm>
          <a:prstGeom prst="rect">
            <a:avLst/>
          </a:prstGeom>
          <a:solidFill>
            <a:schemeClr val="accent3">
              <a:lumMod val="75000"/>
            </a:schemeClr>
          </a:solidFill>
          <a:ln w="9525">
            <a:noFill/>
            <a:miter lim="800000"/>
            <a:headEnd/>
            <a:tailEnd/>
          </a:ln>
        </p:spPr>
        <p:txBody>
          <a:bodyPr lIns="91438" tIns="45719" rIns="91438" bIns="45719" anchor="ctr">
            <a:spAutoFit/>
          </a:bodyPr>
          <a:lstStyle/>
          <a:p>
            <a:pPr fontAlgn="base">
              <a:spcBef>
                <a:spcPct val="0"/>
              </a:spcBef>
              <a:spcAft>
                <a:spcPct val="0"/>
              </a:spcAft>
              <a:defRPr/>
            </a:pPr>
            <a:r>
              <a:rPr lang="fr-FR" sz="1996" b="1" dirty="0">
                <a:solidFill>
                  <a:prstClr val="white"/>
                </a:solidFill>
                <a:cs typeface="Arial" panose="020B0604020202020204" pitchFamily="34" charset="0"/>
              </a:rPr>
              <a:t>Le palais des ducs et des états de Bourgogne à Dijon en Côte d’or est un ensemble architectural comprenant plusieurs parties imbriquées : la plus ancienne est le palais ducal des XIV siècle et XVe siècle,  de style gothique, qui comprend encore un logis.</a:t>
            </a:r>
          </a:p>
        </p:txBody>
      </p:sp>
      <p:sp>
        <p:nvSpPr>
          <p:cNvPr id="6" name="Rectangle 2"/>
          <p:cNvSpPr txBox="1">
            <a:spLocks noChangeArrowheads="1"/>
          </p:cNvSpPr>
          <p:nvPr/>
        </p:nvSpPr>
        <p:spPr>
          <a:xfrm>
            <a:off x="2306963" y="227545"/>
            <a:ext cx="8034604" cy="1477595"/>
          </a:xfrm>
          <a:prstGeom prst="rect">
            <a:avLst/>
          </a:prstGeom>
        </p:spPr>
        <p:txBody>
          <a:bodyPr/>
          <a:lstStyle/>
          <a:p>
            <a:pPr algn="ctr">
              <a:spcBef>
                <a:spcPct val="0"/>
              </a:spcBef>
              <a:defRPr/>
            </a:pPr>
            <a:r>
              <a:rPr lang="fr-FR" sz="4536" b="1" dirty="0">
                <a:solidFill>
                  <a:prstClr val="white"/>
                </a:solidFill>
                <a:ea typeface="+mj-ea"/>
                <a:cs typeface="+mj-cs"/>
              </a:rPr>
              <a:t>Palais des ducs de Bourgogne</a:t>
            </a:r>
          </a:p>
        </p:txBody>
      </p:sp>
    </p:spTree>
    <p:extLst>
      <p:ext uri="{BB962C8B-B14F-4D97-AF65-F5344CB8AC3E}">
        <p14:creationId xmlns:p14="http://schemas.microsoft.com/office/powerpoint/2010/main" xmlns="" val="1350281261"/>
      </p:ext>
    </p:extLst>
  </p:cSld>
  <p:clrMapOvr>
    <a:masterClrMapping/>
  </p:clrMapOvr>
  <mc:AlternateContent xmlns:mc="http://schemas.openxmlformats.org/markup-compatibility/2006">
    <mc:Choice xmlns:p14="http://schemas.microsoft.com/office/powerpoint/2010/main" xmlns="" Requires="p14">
      <p:transition p14:dur="250" advTm="6000">
        <p:fade/>
      </p:transition>
    </mc:Choice>
    <mc:Fallback>
      <p:transition advTm="6000">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contenu 2"/>
          <p:cNvSpPr>
            <a:spLocks noGrp="1"/>
          </p:cNvSpPr>
          <p:nvPr>
            <p:ph sz="half" idx="1"/>
          </p:nvPr>
        </p:nvSpPr>
        <p:spPr>
          <a:xfrm>
            <a:off x="1523521" y="1535202"/>
            <a:ext cx="4180759" cy="2765090"/>
          </a:xfrm>
        </p:spPr>
        <p:txBody>
          <a:bodyPr/>
          <a:lstStyle/>
          <a:p>
            <a:pPr eaLnBrk="1" hangingPunct="1"/>
            <a:r>
              <a:rPr lang="fr-FR" smtClean="0"/>
              <a:t>Cette tour de 52 mètres de hauteur et de 6 étages est construite entre 1450 et 1460 par l'architecte Jean Poncelet,</a:t>
            </a:r>
          </a:p>
        </p:txBody>
      </p:sp>
      <p:sp>
        <p:nvSpPr>
          <p:cNvPr id="18435" name="Espace réservé du contenu 3"/>
          <p:cNvSpPr>
            <a:spLocks noGrp="1"/>
          </p:cNvSpPr>
          <p:nvPr>
            <p:ph sz="half" idx="2"/>
          </p:nvPr>
        </p:nvSpPr>
        <p:spPr>
          <a:xfrm>
            <a:off x="6227054" y="3689669"/>
            <a:ext cx="4038184" cy="2838538"/>
          </a:xfrm>
        </p:spPr>
        <p:txBody>
          <a:bodyPr/>
          <a:lstStyle/>
          <a:p>
            <a:pPr marL="0" indent="0" eaLnBrk="1" hangingPunct="1">
              <a:buNone/>
            </a:pPr>
            <a:r>
              <a:rPr lang="fr-FR" smtClean="0"/>
              <a:t>La </a:t>
            </a:r>
            <a:r>
              <a:rPr lang="fr-FR" b="1" smtClean="0"/>
              <a:t>tour Philippe le Bon</a:t>
            </a:r>
            <a:r>
              <a:rPr lang="fr-FR" smtClean="0"/>
              <a:t> permet de voir un superbe panorama de la ville de Dijon. Après avoir gravi ses  316 marches…</a:t>
            </a:r>
          </a:p>
        </p:txBody>
      </p:sp>
      <p:pic>
        <p:nvPicPr>
          <p:cNvPr id="18436" name="Picture 4" descr="C:\SECONDE\Darnel Sandra\imagesCAGTJ6OQ.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875288" y="3951775"/>
            <a:ext cx="2102621" cy="25649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7" name="Picture 5" descr="C:\SECONDE\Darnel Sandra\tour philippe le bon.jpe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14636" y="1731062"/>
            <a:ext cx="2968152" cy="17051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p:nvPr/>
        </p:nvSpPr>
        <p:spPr>
          <a:xfrm>
            <a:off x="2707824" y="228107"/>
            <a:ext cx="6545253" cy="84625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fr-FR" sz="4899" b="1" dirty="0">
                <a:ln w="11430"/>
                <a:solidFill>
                  <a:srgbClr val="FFFF00"/>
                </a:solidFill>
                <a:effectLst>
                  <a:outerShdw blurRad="50800" dist="39000" dir="5460000" algn="tl">
                    <a:srgbClr val="000000">
                      <a:alpha val="38000"/>
                    </a:srgbClr>
                  </a:outerShdw>
                </a:effectLst>
                <a:latin typeface="Albertus Extra Bold" pitchFamily="18" charset="0"/>
                <a:cs typeface="Arial" panose="020B0604020202020204" pitchFamily="34" charset="0"/>
              </a:rPr>
              <a:t>La tour Philippe le bon </a:t>
            </a:r>
            <a:endParaRPr lang="fr-FR" sz="4899" b="1" dirty="0">
              <a:ln w="11430"/>
              <a:solidFill>
                <a:srgbClr val="FFFF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endParaRPr>
          </a:p>
        </p:txBody>
      </p:sp>
      <p:pic>
        <p:nvPicPr>
          <p:cNvPr id="18439"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719381" y="4442867"/>
            <a:ext cx="1828992" cy="20565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246963966"/>
      </p:ext>
    </p:extLst>
  </p:cSld>
  <p:clrMapOvr>
    <a:masterClrMapping/>
  </p:clrMapOvr>
  <mc:AlternateContent xmlns:mc="http://schemas.openxmlformats.org/markup-compatibility/2006">
    <mc:Choice xmlns:p14="http://schemas.microsoft.com/office/powerpoint/2010/main" xmlns="" Requires="p14">
      <p:transition p14:dur="250" advTm="6000">
        <p:fade/>
      </p:transition>
    </mc:Choice>
    <mc:Fallback>
      <p:transition advTm="6000">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3"/>
          <p:cNvSpPr>
            <a:spLocks noGrp="1" noChangeArrowheads="1"/>
          </p:cNvSpPr>
          <p:nvPr>
            <p:ph type="body" idx="1"/>
          </p:nvPr>
        </p:nvSpPr>
        <p:spPr>
          <a:xfrm>
            <a:off x="1523521" y="1"/>
            <a:ext cx="8949100" cy="3755914"/>
          </a:xfrm>
        </p:spPr>
        <p:txBody>
          <a:bodyPr/>
          <a:lstStyle/>
          <a:p>
            <a:pPr algn="ctr" eaLnBrk="1" hangingPunct="1"/>
            <a:r>
              <a:rPr lang="fr-FR" u="sng" smtClean="0">
                <a:solidFill>
                  <a:srgbClr val="FFFF00"/>
                </a:solidFill>
                <a:latin typeface="Monotype Corsiva" panose="03010101010201010101" pitchFamily="66" charset="0"/>
              </a:rPr>
              <a:t>Musée des Beaux Arts de Dijon </a:t>
            </a:r>
          </a:p>
          <a:p>
            <a:pPr algn="ctr" eaLnBrk="1" hangingPunct="1">
              <a:buFont typeface="Wingdings 2" panose="05020102010507070707" pitchFamily="18" charset="2"/>
              <a:buNone/>
            </a:pPr>
            <a:r>
              <a:rPr lang="fr-FR" u="sng" smtClean="0">
                <a:solidFill>
                  <a:srgbClr val="FFFF00"/>
                </a:solidFill>
                <a:latin typeface="Monotype Corsiva" panose="03010101010201010101" pitchFamily="66" charset="0"/>
              </a:rPr>
              <a:t>se situe parmi les premiers musées français</a:t>
            </a:r>
            <a:endParaRPr lang="fr-FR" u="sng" smtClean="0">
              <a:latin typeface="Monotype Corsiva" panose="03010101010201010101" pitchFamily="66" charset="0"/>
            </a:endParaRPr>
          </a:p>
          <a:p>
            <a:pPr eaLnBrk="1" hangingPunct="1">
              <a:buFont typeface="Wingdings" panose="05000000000000000000" pitchFamily="2" charset="2"/>
              <a:buNone/>
            </a:pPr>
            <a:endParaRPr lang="fr-FR" sz="2359">
              <a:latin typeface="Monotype Corsiva" panose="03010101010201010101" pitchFamily="66" charset="0"/>
            </a:endParaRPr>
          </a:p>
          <a:p>
            <a:pPr eaLnBrk="1" hangingPunct="1">
              <a:buFont typeface="Wingdings" panose="05000000000000000000" pitchFamily="2" charset="2"/>
              <a:buNone/>
            </a:pPr>
            <a:endParaRPr lang="fr-FR" sz="2359">
              <a:latin typeface="Monotype Corsiva" panose="03010101010201010101" pitchFamily="66" charset="0"/>
            </a:endParaRPr>
          </a:p>
          <a:p>
            <a:pPr algn="just" eaLnBrk="1" hangingPunct="1">
              <a:buFont typeface="Wingdings" panose="05000000000000000000" pitchFamily="2" charset="2"/>
              <a:buNone/>
            </a:pPr>
            <a:r>
              <a:rPr lang="fr-FR" sz="2359">
                <a:latin typeface="Monotype Corsiva" panose="03010101010201010101" pitchFamily="66" charset="0"/>
              </a:rPr>
              <a:t>	Situé dans le palais des ducs et des États de Bourgogne, le musée des beaux-arts de Dijon est l’un des plus anciens de France. L’héritage des ducs lui vaut de présenter des chefs-d'œuvre de la fin du Moyen-Âge. Ses collections, issues à la fois de la période fondatrice de la Révolution française et de la curiosité des collectionneurs, invitent aux découvertes les plus variées.</a:t>
            </a:r>
            <a:endParaRPr lang="fr-FR" smtClean="0"/>
          </a:p>
          <a:p>
            <a:pPr eaLnBrk="1" hangingPunct="1"/>
            <a:endParaRPr lang="fr-FR" u="sng" smtClean="0">
              <a:latin typeface="Monotype Corsiva" panose="03010101010201010101" pitchFamily="66" charset="0"/>
            </a:endParaRPr>
          </a:p>
        </p:txBody>
      </p:sp>
      <p:pic>
        <p:nvPicPr>
          <p:cNvPr id="19459" name="Picture 7"/>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80049" y="3886969"/>
            <a:ext cx="4090029" cy="2700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9460" name="Picture 5" descr="dossier_6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291862" y="3886969"/>
            <a:ext cx="4123152" cy="27118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852571886"/>
      </p:ext>
    </p:extLst>
  </p:cSld>
  <p:clrMapOvr>
    <a:masterClrMapping/>
  </p:clrMapOvr>
  <mc:AlternateContent xmlns:mc="http://schemas.openxmlformats.org/markup-compatibility/2006">
    <mc:Choice xmlns:p14="http://schemas.microsoft.com/office/powerpoint/2010/main" xmlns="" Requires="p14">
      <p:transition p14:dur="250" advTm="7000">
        <p:fade/>
      </p:transition>
    </mc:Choice>
    <mc:Fallback>
      <p:transition advTm="7000">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3483026" y="228107"/>
            <a:ext cx="5029975" cy="1012351"/>
          </a:xfrm>
        </p:spPr>
        <p:txBody>
          <a:bodyPr>
            <a:normAutofit fontScale="90000"/>
          </a:bodyPr>
          <a:lstStyle/>
          <a:p>
            <a:pPr algn="ctr" eaLnBrk="1" fontAlgn="auto" hangingPunct="1">
              <a:spcAft>
                <a:spcPts val="0"/>
              </a:spcAft>
              <a:defRPr/>
            </a:pPr>
            <a:r>
              <a:rPr lang="fr-FR" u="sng" dirty="0">
                <a:solidFill>
                  <a:srgbClr val="FFFF00"/>
                </a:solidFill>
                <a:latin typeface="Bernard MT Condensed" pitchFamily="18" charset="0"/>
              </a:rPr>
              <a:t>Maison</a:t>
            </a:r>
            <a:r>
              <a:rPr lang="fr-FR" u="sng" dirty="0">
                <a:solidFill>
                  <a:schemeClr val="accent1">
                    <a:satMod val="150000"/>
                  </a:schemeClr>
                </a:solidFill>
                <a:latin typeface="Bernard MT Condensed" pitchFamily="18" charset="0"/>
              </a:rPr>
              <a:t> </a:t>
            </a:r>
            <a:r>
              <a:rPr lang="fr-FR" u="sng" dirty="0" smtClean="0">
                <a:solidFill>
                  <a:srgbClr val="FFFF00"/>
                </a:solidFill>
                <a:latin typeface="Bernard MT Condensed" pitchFamily="18" charset="0"/>
              </a:rPr>
              <a:t>typique du centre ville</a:t>
            </a:r>
            <a:r>
              <a:rPr lang="fr-FR" u="sng" dirty="0" smtClean="0">
                <a:solidFill>
                  <a:srgbClr val="FFFF00"/>
                </a:solidFill>
              </a:rPr>
              <a:t> de DIJON</a:t>
            </a:r>
            <a:endParaRPr lang="fr-FR" u="sng" dirty="0">
              <a:solidFill>
                <a:srgbClr val="FFFF00"/>
              </a:solidFill>
            </a:endParaRPr>
          </a:p>
        </p:txBody>
      </p:sp>
      <p:sp>
        <p:nvSpPr>
          <p:cNvPr id="20483" name="Rectangle 4"/>
          <p:cNvSpPr>
            <a:spLocks noChangeArrowheads="1"/>
          </p:cNvSpPr>
          <p:nvPr/>
        </p:nvSpPr>
        <p:spPr bwMode="auto">
          <a:xfrm>
            <a:off x="6749830" y="2012360"/>
            <a:ext cx="3787598" cy="444769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fr-FR" sz="2177" b="1">
                <a:solidFill>
                  <a:srgbClr val="00B0F0"/>
                </a:solidFill>
                <a:latin typeface="Corbel" panose="020B0503020204020204" pitchFamily="34" charset="0"/>
              </a:rPr>
              <a:t>L’ensemble de la rue Verrerie est formé principalement de maisons du XVe siècle à pans de bois sur encorbellement dont la restauration et la mise en valeur ont été menées systématiquement depuis plusieurs années. Ses façades pittoresques donnent l’idée de ce que fut le Dijon médiéval aux rues étroites bordées d’échoppes d’artisans. </a:t>
            </a:r>
          </a:p>
        </p:txBody>
      </p:sp>
      <p:pic>
        <p:nvPicPr>
          <p:cNvPr id="23556" name="Picture 6" descr="http://divia.blog50.com/images/medium_2006_11_13_dijon_a_l_envers_072.jpg"/>
          <p:cNvPicPr>
            <a:picLocks noChangeAspect="1" noChangeArrowheads="1"/>
          </p:cNvPicPr>
          <p:nvPr/>
        </p:nvPicPr>
        <p:blipFill>
          <a:blip r:embed="rId2" cstate="print"/>
          <a:srcRect/>
          <a:stretch>
            <a:fillRect/>
          </a:stretch>
        </p:blipFill>
        <p:spPr bwMode="auto">
          <a:xfrm>
            <a:off x="1784593" y="2187838"/>
            <a:ext cx="5114424" cy="383539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xmlns="" val="2540036201"/>
      </p:ext>
    </p:extLst>
  </p:cSld>
  <p:clrMapOvr>
    <a:masterClrMapping/>
  </p:clrMapOvr>
  <mc:AlternateContent xmlns:mc="http://schemas.openxmlformats.org/markup-compatibility/2006">
    <mc:Choice xmlns:p14="http://schemas.microsoft.com/office/powerpoint/2010/main" xmlns="" Requires="p14">
      <p:transition p14:dur="250" advTm="8000">
        <p:fade/>
      </p:transition>
    </mc:Choice>
    <mc:Fallback>
      <p:transition advTm="8000">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3"/>
          <p:cNvSpPr>
            <a:spLocks noGrp="1" noChangeArrowheads="1"/>
          </p:cNvSpPr>
          <p:nvPr>
            <p:ph type="body" idx="1"/>
          </p:nvPr>
        </p:nvSpPr>
        <p:spPr>
          <a:xfrm>
            <a:off x="3483567" y="5649714"/>
            <a:ext cx="5160061" cy="1208286"/>
          </a:xfrm>
          <a:solidFill>
            <a:srgbClr val="FFFF00"/>
          </a:solidFill>
          <a:ln>
            <a:solidFill>
              <a:schemeClr val="accent1"/>
            </a:solidFill>
            <a:miter lim="800000"/>
            <a:headEnd/>
            <a:tailEnd/>
          </a:ln>
        </p:spPr>
        <p:txBody>
          <a:bodyPr/>
          <a:lstStyle/>
          <a:p>
            <a:pPr eaLnBrk="1" hangingPunct="1"/>
            <a:endParaRPr lang="fr-FR" smtClean="0"/>
          </a:p>
          <a:p>
            <a:pPr eaLnBrk="1" hangingPunct="1"/>
            <a:endParaRPr lang="fr-FR" smtClean="0"/>
          </a:p>
          <a:p>
            <a:pPr eaLnBrk="1" hangingPunct="1">
              <a:buFont typeface="Wingdings 2" panose="05020102010507070707" pitchFamily="18" charset="2"/>
              <a:buNone/>
            </a:pPr>
            <a:endParaRPr lang="fr-FR" smtClean="0"/>
          </a:p>
          <a:p>
            <a:pPr eaLnBrk="1" hangingPunct="1">
              <a:buFont typeface="Wingdings 2" panose="05020102010507070707" pitchFamily="18" charset="2"/>
              <a:buNone/>
            </a:pPr>
            <a:endParaRPr lang="fr-FR" smtClean="0"/>
          </a:p>
          <a:p>
            <a:pPr eaLnBrk="1" hangingPunct="1"/>
            <a:endParaRPr lang="fr-FR" smtClean="0"/>
          </a:p>
          <a:p>
            <a:pPr eaLnBrk="1" hangingPunct="1"/>
            <a:endParaRPr lang="fr-FR" smtClean="0"/>
          </a:p>
          <a:p>
            <a:pPr eaLnBrk="1" hangingPunct="1"/>
            <a:endParaRPr lang="fr-FR" smtClean="0"/>
          </a:p>
          <a:p>
            <a:pPr eaLnBrk="1" hangingPunct="1"/>
            <a:endParaRPr lang="fr-FR" smtClean="0"/>
          </a:p>
          <a:p>
            <a:pPr eaLnBrk="1" hangingPunct="1">
              <a:buFont typeface="Wingdings 2" panose="05020102010507070707" pitchFamily="18" charset="2"/>
              <a:buNone/>
            </a:pPr>
            <a:endParaRPr lang="fr-FR" smtClean="0">
              <a:solidFill>
                <a:srgbClr val="FFFF00"/>
              </a:solidFill>
            </a:endParaRPr>
          </a:p>
          <a:p>
            <a:pPr algn="ctr" eaLnBrk="1" hangingPunct="1">
              <a:buFont typeface="Wingdings 2" panose="05020102010507070707" pitchFamily="18" charset="2"/>
              <a:buNone/>
            </a:pPr>
            <a:r>
              <a:rPr lang="fr-FR" u="sng" smtClean="0"/>
              <a:t>Elle est un porte bonheur</a:t>
            </a:r>
          </a:p>
          <a:p>
            <a:pPr eaLnBrk="1" hangingPunct="1"/>
            <a:endParaRPr lang="fr-FR" smtClean="0"/>
          </a:p>
        </p:txBody>
      </p:sp>
      <p:sp>
        <p:nvSpPr>
          <p:cNvPr id="3074" name="Rectangle 2"/>
          <p:cNvSpPr>
            <a:spLocks noGrp="1" noChangeArrowheads="1"/>
          </p:cNvSpPr>
          <p:nvPr>
            <p:ph type="title"/>
          </p:nvPr>
        </p:nvSpPr>
        <p:spPr>
          <a:xfrm>
            <a:off x="1980768" y="155448"/>
            <a:ext cx="8165342" cy="1052524"/>
          </a:xfrm>
        </p:spPr>
        <p:txBody>
          <a:bodyPr/>
          <a:lstStyle/>
          <a:p>
            <a:pPr algn="ctr" eaLnBrk="1" fontAlgn="auto" hangingPunct="1">
              <a:spcAft>
                <a:spcPts val="0"/>
              </a:spcAft>
              <a:defRPr/>
            </a:pPr>
            <a:r>
              <a:rPr lang="fr-FR" dirty="0" smtClean="0">
                <a:solidFill>
                  <a:srgbClr val="FFFF00"/>
                </a:solidFill>
              </a:rPr>
              <a:t>La </a:t>
            </a:r>
            <a:r>
              <a:rPr lang="fr-FR" dirty="0">
                <a:solidFill>
                  <a:srgbClr val="FFFF00"/>
                </a:solidFill>
              </a:rPr>
              <a:t>chouette</a:t>
            </a:r>
          </a:p>
        </p:txBody>
      </p:sp>
      <p:sp>
        <p:nvSpPr>
          <p:cNvPr id="5" name="Rectangle 8"/>
          <p:cNvSpPr txBox="1">
            <a:spLocks noChangeArrowheads="1"/>
          </p:cNvSpPr>
          <p:nvPr/>
        </p:nvSpPr>
        <p:spPr>
          <a:xfrm>
            <a:off x="1523521" y="1534594"/>
            <a:ext cx="9144959" cy="1469270"/>
          </a:xfrm>
          <a:prstGeom prst="rect">
            <a:avLst/>
          </a:prstGeom>
          <a:solidFill>
            <a:srgbClr val="FFFF00"/>
          </a:solidFill>
        </p:spPr>
        <p:txBody>
          <a:bodyPr lIns="91438" tIns="45719" rIns="45719" bIns="45719" anchor="ctr">
            <a:normAutofit fontScale="97500"/>
            <a:scene3d>
              <a:camera prst="orthographicFront"/>
              <a:lightRig rig="threePt" dir="t">
                <a:rot lat="0" lon="0" rev="4800000"/>
              </a:lightRig>
            </a:scene3d>
            <a:sp3d prstMaterial="matte">
              <a:bevelT w="50800" h="10160"/>
            </a:sp3d>
          </a:bodyPr>
          <a:lstStyle/>
          <a:p>
            <a:pPr algn="ctr">
              <a:spcBef>
                <a:spcPct val="0"/>
              </a:spcBef>
              <a:defRPr/>
            </a:pPr>
            <a:r>
              <a:rPr lang="fr-FR" sz="2540" b="1" dirty="0">
                <a:solidFill>
                  <a:prstClr val="black"/>
                </a:solidFill>
                <a:latin typeface="Arial" panose="020B0604020202020204" pitchFamily="34" charset="0"/>
                <a:cs typeface="Arial" panose="020B0604020202020204" pitchFamily="34" charset="0"/>
              </a:rPr>
              <a:t>C'est une petite chouette très usée qui connaît un immense succès populaire. Nombre de Dijonnais, jeunes et vieux, la caressent de la main gauche en faisant un </a:t>
            </a:r>
            <a:r>
              <a:rPr lang="fr-FR" sz="2540" b="1" dirty="0" err="1">
                <a:solidFill>
                  <a:prstClr val="black"/>
                </a:solidFill>
                <a:latin typeface="Arial" panose="020B0604020202020204" pitchFamily="34" charset="0"/>
                <a:cs typeface="Arial" panose="020B0604020202020204" pitchFamily="34" charset="0"/>
              </a:rPr>
              <a:t>voeu</a:t>
            </a:r>
            <a:r>
              <a:rPr lang="fr-FR" sz="2540" b="1" dirty="0">
                <a:solidFill>
                  <a:prstClr val="black"/>
                </a:solidFill>
                <a:latin typeface="Arial" panose="020B0604020202020204" pitchFamily="34" charset="0"/>
                <a:cs typeface="Arial" panose="020B0604020202020204" pitchFamily="34" charset="0"/>
              </a:rPr>
              <a:t>.</a:t>
            </a:r>
            <a:endParaRPr lang="fr-FR" sz="2540" b="1" dirty="0">
              <a:solidFill>
                <a:prstClr val="black"/>
              </a:solidFill>
              <a:ea typeface="+mj-ea"/>
              <a:cs typeface="+mj-cs"/>
            </a:endParaRPr>
          </a:p>
        </p:txBody>
      </p:sp>
      <p:pic>
        <p:nvPicPr>
          <p:cNvPr id="21509" name="Picture 6" descr="zoom_8872_Pavy-chouette-Atelier-Desmoulin"/>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8578822" y="1"/>
            <a:ext cx="1516479" cy="114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0" name="Picture 8" descr="http://img.over-blog-kiwi.com/0/69/71/27/201310/ob_59a3c23554a6f85e49c35c603b1ec665_img-8387.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l="15916" t="3035"/>
          <a:stretch>
            <a:fillRect/>
          </a:stretch>
        </p:blipFill>
        <p:spPr bwMode="auto">
          <a:xfrm>
            <a:off x="3090405" y="3233141"/>
            <a:ext cx="2416574" cy="20867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511" name="Picture 10" descr="http://www.cotedor-tourisme.com/sites/default/files/styles/background_auto/public/fichiers-adt21/fonds/IMG09052_FB_culture_recadr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096002" y="3037280"/>
            <a:ext cx="3722790" cy="24813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2" name="ZoneTexte 9"/>
          <p:cNvSpPr txBox="1">
            <a:spLocks noChangeArrowheads="1"/>
          </p:cNvSpPr>
          <p:nvPr/>
        </p:nvSpPr>
        <p:spPr bwMode="auto">
          <a:xfrm>
            <a:off x="3940095" y="6041436"/>
            <a:ext cx="4507673" cy="4832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fr-FR" sz="2540" b="1">
                <a:solidFill>
                  <a:prstClr val="black"/>
                </a:solidFill>
              </a:rPr>
              <a:t>C’est un porte-bonheur…</a:t>
            </a:r>
          </a:p>
        </p:txBody>
      </p:sp>
    </p:spTree>
    <p:extLst>
      <p:ext uri="{BB962C8B-B14F-4D97-AF65-F5344CB8AC3E}">
        <p14:creationId xmlns:p14="http://schemas.microsoft.com/office/powerpoint/2010/main" xmlns="" val="3018822792"/>
      </p:ext>
    </p:extLst>
  </p:cSld>
  <p:clrMapOvr>
    <a:masterClrMapping/>
  </p:clrMapOvr>
  <mc:AlternateContent xmlns:mc="http://schemas.openxmlformats.org/markup-compatibility/2006">
    <mc:Choice xmlns:p14="http://schemas.microsoft.com/office/powerpoint/2010/main" xmlns="" Requires="p14">
      <p:transition p14:dur="250" advTm="7000">
        <p:fade/>
      </p:transition>
    </mc:Choice>
    <mc:Fallback>
      <p:transition advTm="7000">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3536"/>
            <a:ext cx="8229600" cy="1143000"/>
          </a:xfrm>
        </p:spPr>
        <p:txBody>
          <a:bodyPr>
            <a:noAutofit/>
          </a:bodyPr>
          <a:lstStyle/>
          <a:p>
            <a:pPr marL="54864" indent="0" algn="ctr" fontAlgn="auto">
              <a:spcAft>
                <a:spcPts val="0"/>
              </a:spcAft>
              <a:defRPr/>
            </a:pPr>
            <a:r>
              <a:rPr lang="de-DE" sz="4000" dirty="0">
                <a:solidFill>
                  <a:schemeClr val="tx2">
                    <a:tint val="100000"/>
                    <a:shade val="90000"/>
                    <a:satMod val="250000"/>
                    <a:alpha val="100000"/>
                  </a:schemeClr>
                </a:solidFill>
                <a:effectLst>
                  <a:outerShdw blurRad="38100" dist="38100" dir="2700000" algn="tl">
                    <a:srgbClr val="000000">
                      <a:alpha val="43137"/>
                    </a:srgbClr>
                  </a:outerShdw>
                </a:effectLst>
                <a:ea typeface="+mj-ea"/>
              </a:rPr>
              <a:t>Nous sommes des </a:t>
            </a:r>
            <a:r>
              <a:rPr lang="de-DE" sz="4000" dirty="0" err="1">
                <a:solidFill>
                  <a:schemeClr val="tx2">
                    <a:tint val="100000"/>
                    <a:shade val="90000"/>
                    <a:satMod val="250000"/>
                    <a:alpha val="100000"/>
                  </a:schemeClr>
                </a:solidFill>
                <a:effectLst>
                  <a:outerShdw blurRad="38100" dist="38100" dir="2700000" algn="tl">
                    <a:srgbClr val="000000">
                      <a:alpha val="43137"/>
                    </a:srgbClr>
                  </a:outerShdw>
                </a:effectLst>
                <a:ea typeface="+mj-ea"/>
              </a:rPr>
              <a:t>élèves</a:t>
            </a:r>
            <a:r>
              <a:rPr lang="de-DE" sz="4000" dirty="0">
                <a:solidFill>
                  <a:schemeClr val="tx2">
                    <a:tint val="100000"/>
                    <a:shade val="90000"/>
                    <a:satMod val="250000"/>
                    <a:alpha val="100000"/>
                  </a:schemeClr>
                </a:solidFill>
                <a:effectLst>
                  <a:outerShdw blurRad="38100" dist="38100" dir="2700000" algn="tl">
                    <a:srgbClr val="000000">
                      <a:alpha val="43137"/>
                    </a:srgbClr>
                  </a:outerShdw>
                </a:effectLst>
                <a:ea typeface="+mj-ea"/>
              </a:rPr>
              <a:t> du Schengen-</a:t>
            </a:r>
            <a:r>
              <a:rPr lang="de-DE" sz="4000" dirty="0" err="1">
                <a:solidFill>
                  <a:schemeClr val="tx2">
                    <a:tint val="100000"/>
                    <a:shade val="90000"/>
                    <a:satMod val="250000"/>
                    <a:alpha val="100000"/>
                  </a:schemeClr>
                </a:solidFill>
                <a:effectLst>
                  <a:outerShdw blurRad="38100" dist="38100" dir="2700000" algn="tl">
                    <a:srgbClr val="000000">
                      <a:alpha val="43137"/>
                    </a:srgbClr>
                  </a:outerShdw>
                </a:effectLst>
                <a:ea typeface="+mj-ea"/>
              </a:rPr>
              <a:t>Lycée</a:t>
            </a:r>
            <a:r>
              <a:rPr lang="de-DE" sz="4000" dirty="0">
                <a:solidFill>
                  <a:schemeClr val="tx2">
                    <a:tint val="100000"/>
                    <a:shade val="90000"/>
                    <a:satMod val="250000"/>
                    <a:alpha val="100000"/>
                  </a:schemeClr>
                </a:solidFill>
                <a:effectLst>
                  <a:outerShdw blurRad="38100" dist="38100" dir="2700000" algn="tl">
                    <a:srgbClr val="000000">
                      <a:alpha val="43137"/>
                    </a:srgbClr>
                  </a:outerShdw>
                </a:effectLst>
                <a:ea typeface="+mj-ea"/>
              </a:rPr>
              <a:t> à Perl</a:t>
            </a:r>
          </a:p>
        </p:txBody>
      </p:sp>
      <p:pic>
        <p:nvPicPr>
          <p:cNvPr id="10242" name="Picture 2"/>
          <p:cNvPicPr>
            <a:picLocks noGrp="1" noChangeAspect="1" noChangeArrowheads="1"/>
          </p:cNvPicPr>
          <p:nvPr>
            <p:ph idx="1"/>
          </p:nvPr>
        </p:nvPicPr>
        <p:blipFill>
          <a:blip r:embed="rId2" cstate="print"/>
          <a:srcRect/>
          <a:stretch>
            <a:fillRect/>
          </a:stretch>
        </p:blipFill>
        <p:spPr>
          <a:xfrm>
            <a:off x="2232025" y="1646238"/>
            <a:ext cx="7727950" cy="4525962"/>
          </a:xfrm>
        </p:spPr>
      </p:pic>
    </p:spTree>
    <p:extLst>
      <p:ext uri="{BB962C8B-B14F-4D97-AF65-F5344CB8AC3E}">
        <p14:creationId xmlns:p14="http://schemas.microsoft.com/office/powerpoint/2010/main" xmlns="" val="472629260"/>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bourgogne.tourinsoft.com/upload/toits-hospices-hospices-beaune-Alain-Doire-CRT-Bourgogne.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3521" y="-217462"/>
            <a:ext cx="9144960" cy="6094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Espace réservé du texte 2"/>
          <p:cNvSpPr txBox="1">
            <a:spLocks/>
          </p:cNvSpPr>
          <p:nvPr/>
        </p:nvSpPr>
        <p:spPr bwMode="auto">
          <a:xfrm>
            <a:off x="1523521" y="5518660"/>
            <a:ext cx="9144960" cy="1339341"/>
          </a:xfrm>
          <a:prstGeom prst="rect">
            <a:avLst/>
          </a:prstGeom>
          <a:solidFill>
            <a:schemeClr val="tx1"/>
          </a:solidFill>
          <a:ln w="9525">
            <a:noFill/>
            <a:miter lim="800000"/>
            <a:headEnd/>
            <a:tailEnd/>
          </a:ln>
        </p:spPr>
        <p:txBody>
          <a:bodyPr lIns="54864" tIns="91438" rIns="91438" bIns="45719"/>
          <a:lstStyle>
            <a:defPPr marL="432000" marR="0" lvl="0" indent="-324000" algn="l">
              <a:spcBef>
                <a:spcPts val="0"/>
              </a:spcBef>
              <a:spcAft>
                <a:spcPts val="1417"/>
              </a:spcAft>
              <a:buClr>
                <a:srgbClr val="0E594D"/>
              </a:buClr>
              <a:buSzPct val="45000"/>
              <a:buFont typeface="StarSymbol"/>
              <a:buNone/>
              <a:defRPr lang="fr-FR" sz="2400" b="0" i="0" u="none" strike="noStrike">
                <a:ln>
                  <a:noFill/>
                </a:ln>
                <a:solidFill>
                  <a:srgbClr val="000000"/>
                </a:solidFill>
                <a:latin typeface="Albany" pitchFamily="34"/>
                <a:ea typeface="Lucida Sans Unicode" pitchFamily="2"/>
                <a:cs typeface="Tahoma" pitchFamily="2"/>
              </a:defRPr>
            </a:defPPr>
            <a:lvl1pPr marL="432000" marR="0" lvl="0" indent="-324000" algn="l">
              <a:spcBef>
                <a:spcPts val="0"/>
              </a:spcBef>
              <a:spcAft>
                <a:spcPts val="1417"/>
              </a:spcAft>
              <a:buClr>
                <a:srgbClr val="0E594D"/>
              </a:buClr>
              <a:buSzPct val="45000"/>
              <a:buFont typeface="StarSymbol"/>
              <a:buChar char="●"/>
              <a:defRPr lang="fr-FR" sz="2400" b="0" i="0" u="none" strike="noStrike">
                <a:ln>
                  <a:noFill/>
                </a:ln>
                <a:solidFill>
                  <a:srgbClr val="000000"/>
                </a:solidFill>
                <a:latin typeface="Albany" pitchFamily="34"/>
                <a:ea typeface="Lucida Sans Unicode" pitchFamily="2"/>
                <a:cs typeface="Tahoma" pitchFamily="2"/>
              </a:defRPr>
            </a:lvl1pPr>
            <a:lvl2pPr marL="864000" marR="0" lvl="1" indent="-288000" algn="l">
              <a:spcBef>
                <a:spcPts val="0"/>
              </a:spcBef>
              <a:spcAft>
                <a:spcPts val="1134"/>
              </a:spcAft>
              <a:buClr>
                <a:srgbClr val="000000"/>
              </a:buClr>
              <a:buSzPct val="75000"/>
              <a:buFont typeface="StarSymbol"/>
              <a:buChar char="–"/>
              <a:defRPr lang="fr-FR" sz="2800" b="0" i="0" u="none" strike="noStrike">
                <a:ln>
                  <a:noFill/>
                </a:ln>
                <a:solidFill>
                  <a:srgbClr val="000000"/>
                </a:solidFill>
                <a:latin typeface="Albany" pitchFamily="34"/>
                <a:ea typeface="Lucida Sans Unicode" pitchFamily="2"/>
                <a:cs typeface="Tahoma" pitchFamily="2"/>
              </a:defRPr>
            </a:lvl2pPr>
            <a:lvl3pPr marL="1296000" marR="0" lvl="2" indent="-216000" algn="l">
              <a:spcBef>
                <a:spcPts val="0"/>
              </a:spcBef>
              <a:spcAft>
                <a:spcPts val="850"/>
              </a:spcAft>
              <a:buClr>
                <a:srgbClr val="000000"/>
              </a:buClr>
              <a:buSzPct val="45000"/>
              <a:buFont typeface="StarSymbol"/>
              <a:buChar char="●"/>
              <a:defRPr lang="fr-FR" sz="2400" b="0" i="0" u="none" strike="noStrike">
                <a:ln>
                  <a:noFill/>
                </a:ln>
                <a:solidFill>
                  <a:srgbClr val="000000"/>
                </a:solidFill>
                <a:latin typeface="Albany" pitchFamily="34"/>
                <a:ea typeface="Lucida Sans Unicode" pitchFamily="2"/>
                <a:cs typeface="Tahoma" pitchFamily="2"/>
              </a:defRPr>
            </a:lvl3pPr>
            <a:lvl4pPr marL="1728000" marR="0" lvl="3" indent="-216000" algn="l">
              <a:spcBef>
                <a:spcPts val="0"/>
              </a:spcBef>
              <a:spcAft>
                <a:spcPts val="567"/>
              </a:spcAft>
              <a:buClr>
                <a:srgbClr val="000000"/>
              </a:buClr>
              <a:buSzPct val="75000"/>
              <a:buFont typeface="StarSymbol"/>
              <a:buChar char="–"/>
              <a:defRPr lang="fr-FR" sz="2000" b="0" i="0" u="none" strike="noStrike">
                <a:ln>
                  <a:noFill/>
                </a:ln>
                <a:solidFill>
                  <a:srgbClr val="000000"/>
                </a:solidFill>
                <a:latin typeface="Albany" pitchFamily="34"/>
                <a:ea typeface="Lucida Sans Unicode" pitchFamily="2"/>
                <a:cs typeface="Tahoma" pitchFamily="2"/>
              </a:defRPr>
            </a:lvl4pPr>
            <a:lvl5pPr marL="2160000" marR="0" lvl="4" indent="-216000" algn="l">
              <a:spcBef>
                <a:spcPts val="0"/>
              </a:spcBef>
              <a:spcAft>
                <a:spcPts val="283"/>
              </a:spcAft>
              <a:buClr>
                <a:srgbClr val="000000"/>
              </a:buClr>
              <a:buSzPct val="45000"/>
              <a:buFont typeface="StarSymbol"/>
              <a:buChar char="●"/>
              <a:defRPr lang="fr-FR" sz="2000" b="0" i="0" u="none" strike="noStrike">
                <a:ln>
                  <a:noFill/>
                </a:ln>
                <a:solidFill>
                  <a:srgbClr val="000000"/>
                </a:solidFill>
                <a:latin typeface="Albany" pitchFamily="34"/>
                <a:ea typeface="Lucida Sans Unicode" pitchFamily="2"/>
                <a:cs typeface="Tahoma" pitchFamily="2"/>
              </a:defRPr>
            </a:lvl5pPr>
            <a:lvl6pPr marL="2592000" marR="0" lvl="5" indent="-216000" algn="l">
              <a:spcBef>
                <a:spcPts val="0"/>
              </a:spcBef>
              <a:spcAft>
                <a:spcPts val="283"/>
              </a:spcAft>
              <a:buClr>
                <a:srgbClr val="000000"/>
              </a:buClr>
              <a:buSzPct val="45000"/>
              <a:buFont typeface="StarSymbol"/>
              <a:buChar char="●"/>
              <a:defRPr lang="fr-FR" sz="2000" b="0" i="0" u="none" strike="noStrike">
                <a:ln>
                  <a:noFill/>
                </a:ln>
                <a:solidFill>
                  <a:srgbClr val="000000"/>
                </a:solidFill>
                <a:latin typeface="Albany" pitchFamily="34"/>
                <a:ea typeface="Lucida Sans Unicode" pitchFamily="2"/>
                <a:cs typeface="Tahoma" pitchFamily="2"/>
              </a:defRPr>
            </a:lvl6pPr>
            <a:lvl7pPr marL="3024000" marR="0" lvl="6" indent="-216000" algn="l">
              <a:spcBef>
                <a:spcPts val="0"/>
              </a:spcBef>
              <a:spcAft>
                <a:spcPts val="283"/>
              </a:spcAft>
              <a:buClr>
                <a:srgbClr val="000000"/>
              </a:buClr>
              <a:buSzPct val="45000"/>
              <a:buFont typeface="StarSymbol"/>
              <a:buChar char="●"/>
              <a:defRPr lang="fr-FR" sz="2000" b="0" i="0" u="none" strike="noStrike">
                <a:ln>
                  <a:noFill/>
                </a:ln>
                <a:solidFill>
                  <a:srgbClr val="000000"/>
                </a:solidFill>
                <a:latin typeface="Albany" pitchFamily="34"/>
                <a:ea typeface="Lucida Sans Unicode" pitchFamily="2"/>
                <a:cs typeface="Tahoma" pitchFamily="2"/>
              </a:defRPr>
            </a:lvl7pPr>
            <a:lvl8pPr marL="3456000" marR="0" lvl="7" indent="-216000" algn="l">
              <a:spcBef>
                <a:spcPts val="0"/>
              </a:spcBef>
              <a:spcAft>
                <a:spcPts val="283"/>
              </a:spcAft>
              <a:buClr>
                <a:srgbClr val="000000"/>
              </a:buClr>
              <a:buSzPct val="45000"/>
              <a:buFont typeface="StarSymbol"/>
              <a:buChar char="●"/>
              <a:defRPr lang="fr-FR" sz="2000" b="0" i="0" u="none" strike="noStrike">
                <a:ln>
                  <a:noFill/>
                </a:ln>
                <a:solidFill>
                  <a:srgbClr val="000000"/>
                </a:solidFill>
                <a:latin typeface="Albany" pitchFamily="34"/>
                <a:ea typeface="Lucida Sans Unicode" pitchFamily="2"/>
                <a:cs typeface="Tahoma" pitchFamily="2"/>
              </a:defRPr>
            </a:lvl8pPr>
            <a:lvl9pPr marL="3887999" marR="0" lvl="8" indent="-216000" algn="l">
              <a:spcBef>
                <a:spcPts val="0"/>
              </a:spcBef>
              <a:spcAft>
                <a:spcPts val="283"/>
              </a:spcAft>
              <a:buClr>
                <a:srgbClr val="000000"/>
              </a:buClr>
              <a:buSzPct val="45000"/>
              <a:buFont typeface="StarSymbol"/>
              <a:buChar char="●"/>
              <a:defRPr lang="fr-FR" sz="2000" b="0" i="0" u="none" strike="noStrike">
                <a:ln>
                  <a:noFill/>
                </a:ln>
                <a:solidFill>
                  <a:srgbClr val="000000"/>
                </a:solidFill>
                <a:latin typeface="Albany" pitchFamily="34"/>
                <a:ea typeface="Lucida Sans Unicode" pitchFamily="2"/>
                <a:cs typeface="Tahoma" pitchFamily="2"/>
              </a:defRPr>
            </a:lvl9pPr>
          </a:lstStyle>
          <a:p>
            <a:pPr>
              <a:defRPr/>
            </a:pPr>
            <a:r>
              <a:rPr sz="1996" b="1" dirty="0">
                <a:solidFill>
                  <a:srgbClr val="FFFF00"/>
                </a:solidFill>
                <a:latin typeface="Corbel"/>
              </a:rPr>
              <a:t>Beaune est une ville très connue pour les hospices, mais aussi pour la ventes des vins. Elle est entourée de domaines viticoles. Elle compte 22 012 habitants . Cette ville est une riche héritière d'un patrimoine historique et architectural, elle est considérée comme la capitale du vin.</a:t>
            </a:r>
          </a:p>
        </p:txBody>
      </p:sp>
      <p:sp>
        <p:nvSpPr>
          <p:cNvPr id="4" name="Rectangle 3"/>
          <p:cNvSpPr/>
          <p:nvPr/>
        </p:nvSpPr>
        <p:spPr>
          <a:xfrm>
            <a:off x="7588298" y="1"/>
            <a:ext cx="2600392" cy="84625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defRPr/>
            </a:pPr>
            <a:r>
              <a:rPr lang="fr-FR" sz="4899" b="1" dirty="0">
                <a:ln w="11430"/>
                <a:solidFill>
                  <a:srgbClr val="FFFF00"/>
                </a:solidFill>
                <a:effectLst>
                  <a:outerShdw blurRad="50800" dist="39000" dir="5460000" algn="tl">
                    <a:srgbClr val="000000">
                      <a:alpha val="38000"/>
                    </a:srgbClr>
                  </a:outerShdw>
                </a:effectLst>
              </a:rPr>
              <a:t>BEAUNE</a:t>
            </a:r>
          </a:p>
        </p:txBody>
      </p:sp>
    </p:spTree>
    <p:extLst>
      <p:ext uri="{BB962C8B-B14F-4D97-AF65-F5344CB8AC3E}">
        <p14:creationId xmlns:p14="http://schemas.microsoft.com/office/powerpoint/2010/main" xmlns="" val="3562807870"/>
      </p:ext>
    </p:extLst>
  </p:cSld>
  <p:clrMapOvr>
    <a:masterClrMapping/>
  </p:clrMapOvr>
  <mc:AlternateContent xmlns:mc="http://schemas.openxmlformats.org/markup-compatibility/2006">
    <mc:Choice xmlns:p14="http://schemas.microsoft.com/office/powerpoint/2010/main" xmlns="" Requires="p14">
      <p:transition p14:dur="250" advTm="7000">
        <p:fade/>
      </p:transition>
    </mc:Choice>
    <mc:Fallback>
      <p:transition advTm="7000">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Image 3"/>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6917" y="1"/>
            <a:ext cx="11158292"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re 1"/>
          <p:cNvSpPr txBox="1">
            <a:spLocks/>
          </p:cNvSpPr>
          <p:nvPr/>
        </p:nvSpPr>
        <p:spPr>
          <a:xfrm>
            <a:off x="3091080" y="424080"/>
            <a:ext cx="7808500" cy="1144921"/>
          </a:xfrm>
          <a:prstGeom prst="rect">
            <a:avLst/>
          </a:prstGeom>
        </p:spPr>
        <p:txBody>
          <a:bodyPr lIns="91438" tIns="45719" rIns="45719" bIns="45719" anchor="ctr">
            <a:normAutofit/>
            <a:scene3d>
              <a:camera prst="orthographicFront"/>
              <a:lightRig rig="threePt" dir="t">
                <a:rot lat="0" lon="0" rev="4800000"/>
              </a:lightRig>
            </a:scene3d>
            <a:sp3d prstMaterial="matte">
              <a:bevelT w="50800" h="10160"/>
            </a:sp3d>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spcBef>
                <a:spcPct val="0"/>
              </a:spcBef>
              <a:buFont typeface="StarSymbol"/>
              <a:buNone/>
              <a:defRPr/>
            </a:pPr>
            <a:r>
              <a:rPr lang="fr-FR" sz="4536" b="1" dirty="0">
                <a:solidFill>
                  <a:srgbClr val="FFFF00"/>
                </a:solidFill>
                <a:ea typeface="+mj-ea"/>
                <a:cs typeface="+mj-cs"/>
              </a:rPr>
              <a:t>Les hospices de Beaune</a:t>
            </a:r>
            <a:endParaRPr lang="fr-FR" sz="4536" b="1" dirty="0">
              <a:solidFill>
                <a:srgbClr val="F0AD00">
                  <a:satMod val="150000"/>
                </a:srgbClr>
              </a:solidFill>
              <a:ea typeface="+mj-ea"/>
              <a:cs typeface="+mj-cs"/>
            </a:endParaRPr>
          </a:p>
        </p:txBody>
      </p:sp>
    </p:spTree>
    <p:extLst>
      <p:ext uri="{BB962C8B-B14F-4D97-AF65-F5344CB8AC3E}">
        <p14:creationId xmlns:p14="http://schemas.microsoft.com/office/powerpoint/2010/main" xmlns="" val="730491111"/>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3"/>
          <p:cNvSpPr>
            <a:spLocks noGrp="1" noChangeArrowheads="1"/>
          </p:cNvSpPr>
          <p:nvPr>
            <p:ph type="body" idx="1"/>
          </p:nvPr>
        </p:nvSpPr>
        <p:spPr>
          <a:xfrm>
            <a:off x="1980049" y="476691"/>
            <a:ext cx="8688432" cy="6120643"/>
          </a:xfrm>
        </p:spPr>
        <p:txBody>
          <a:bodyPr/>
          <a:lstStyle/>
          <a:p>
            <a:pPr marL="609197" indent="-609197" eaLnBrk="1" hangingPunct="1">
              <a:buNone/>
            </a:pPr>
            <a:r>
              <a:rPr lang="fr-FR" smtClean="0">
                <a:latin typeface="Harrington" panose="04040505050A02020702" pitchFamily="82" charset="0"/>
              </a:rPr>
              <a:t>	</a:t>
            </a:r>
            <a:r>
              <a:rPr lang="fr-FR" smtClean="0">
                <a:solidFill>
                  <a:srgbClr val="FFFF00"/>
                </a:solidFill>
                <a:latin typeface="Harrington" panose="04040505050A02020702" pitchFamily="82" charset="0"/>
              </a:rPr>
              <a:t>		</a:t>
            </a:r>
            <a:r>
              <a:rPr lang="fr-FR" sz="3629">
                <a:solidFill>
                  <a:srgbClr val="FFFF00"/>
                </a:solidFill>
                <a:latin typeface="Harrington" panose="04040505050A02020702" pitchFamily="82" charset="0"/>
              </a:rPr>
              <a:t>Les hospices de BEAUNE</a:t>
            </a:r>
            <a:endParaRPr lang="fr-FR" smtClean="0">
              <a:latin typeface="Harrington" panose="04040505050A02020702" pitchFamily="82" charset="0"/>
            </a:endParaRPr>
          </a:p>
          <a:p>
            <a:pPr marL="609197" indent="-609197" eaLnBrk="1" hangingPunct="1">
              <a:buNone/>
            </a:pPr>
            <a:endParaRPr lang="fr-FR" sz="2812" u="sng">
              <a:latin typeface="Monotype Corsiva" panose="03010101010201010101" pitchFamily="66" charset="0"/>
            </a:endParaRPr>
          </a:p>
        </p:txBody>
      </p:sp>
      <p:sp>
        <p:nvSpPr>
          <p:cNvPr id="24579" name="Rectangle 6"/>
          <p:cNvSpPr>
            <a:spLocks noChangeArrowheads="1"/>
          </p:cNvSpPr>
          <p:nvPr/>
        </p:nvSpPr>
        <p:spPr bwMode="auto">
          <a:xfrm>
            <a:off x="1523521" y="4866272"/>
            <a:ext cx="9144960" cy="1655836"/>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20000"/>
              </a:spcBef>
              <a:spcAft>
                <a:spcPct val="0"/>
              </a:spcAft>
            </a:pPr>
            <a:r>
              <a:rPr lang="fr-FR" sz="2540">
                <a:solidFill>
                  <a:prstClr val="black"/>
                </a:solidFill>
                <a:latin typeface="Monotype Corsiva" panose="03010101010201010101" pitchFamily="66" charset="0"/>
              </a:rPr>
              <a:t>L’Hôtel-Dieu, avec ses façades gothiques, ses toits vernissés, tapissés de figures géométriques aux couleurs flamboyantes, fait partie du patrimoine des Hospices de Beaune, institution charitable créée en 1443 par Nicolas Rolin, chancelier du Duc de Bourgogne et son épouse Guigone de Salins.</a:t>
            </a:r>
          </a:p>
        </p:txBody>
      </p:sp>
      <p:pic>
        <p:nvPicPr>
          <p:cNvPr id="24580" name="Picture 4" descr="http://glenbanna.files.wordpress.com/2012/09/img_0363.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683583" y="1731062"/>
            <a:ext cx="3657984" cy="2743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581" name="Image 2"/>
          <p:cNvPicPr>
            <a:picLocks noChangeAspect="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46296" y="1860676"/>
            <a:ext cx="3984898" cy="2659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0257457"/>
      </p:ext>
    </p:extLst>
  </p:cSld>
  <p:clrMapOvr>
    <a:masterClrMapping/>
  </p:clrMapOvr>
  <mc:AlternateContent xmlns:mc="http://schemas.openxmlformats.org/markup-compatibility/2006">
    <mc:Choice xmlns:p14="http://schemas.microsoft.com/office/powerpoint/2010/main" xmlns="" Requires="p14">
      <p:transition p14:dur="250" advTm="6000">
        <p:fade/>
      </p:transition>
    </mc:Choice>
    <mc:Fallback>
      <p:transition advTm="6000">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23521" y="489404"/>
            <a:ext cx="9144960" cy="914541"/>
          </a:xfrm>
        </p:spPr>
        <p:txBody>
          <a:bodyPr>
            <a:normAutofit fontScale="90000"/>
          </a:bodyPr>
          <a:lstStyle/>
          <a:p>
            <a:pPr algn="ctr" eaLnBrk="1" fontAlgn="auto" hangingPunct="1">
              <a:spcAft>
                <a:spcPts val="0"/>
              </a:spcAft>
              <a:defRPr/>
            </a:pPr>
            <a:r>
              <a:rPr lang="fr-FR" u="sng" dirty="0" smtClean="0">
                <a:solidFill>
                  <a:srgbClr val="FFFF00"/>
                </a:solidFill>
                <a:latin typeface="Monotype Corsiva" pitchFamily="66" charset="0"/>
              </a:rPr>
              <a:t>L’Abbaye de Fontenay : </a:t>
            </a:r>
            <a:br>
              <a:rPr lang="fr-FR" u="sng" dirty="0" smtClean="0">
                <a:solidFill>
                  <a:srgbClr val="FFFF00"/>
                </a:solidFill>
                <a:latin typeface="Monotype Corsiva" pitchFamily="66" charset="0"/>
              </a:rPr>
            </a:br>
            <a:r>
              <a:rPr lang="fr-FR" u="sng" dirty="0" smtClean="0">
                <a:solidFill>
                  <a:srgbClr val="FFFF00"/>
                </a:solidFill>
                <a:latin typeface="Monotype Corsiva" pitchFamily="66" charset="0"/>
              </a:rPr>
              <a:t>Classée au patrimoine mondial de l’UNESCO</a:t>
            </a:r>
            <a:r>
              <a:rPr lang="fr-FR" u="sng" dirty="0" smtClean="0">
                <a:latin typeface="Monotype Corsiva" pitchFamily="66" charset="0"/>
              </a:rPr>
              <a:t/>
            </a:r>
            <a:br>
              <a:rPr lang="fr-FR" u="sng" dirty="0" smtClean="0">
                <a:latin typeface="Monotype Corsiva" pitchFamily="66" charset="0"/>
              </a:rPr>
            </a:br>
            <a:endParaRPr lang="fr-FR" dirty="0">
              <a:solidFill>
                <a:srgbClr val="FFFF00"/>
              </a:solidFill>
              <a:latin typeface="Harrington" pitchFamily="82" charset="0"/>
            </a:endParaRPr>
          </a:p>
        </p:txBody>
      </p:sp>
      <p:pic>
        <p:nvPicPr>
          <p:cNvPr id="26628" name="Picture 4"/>
          <p:cNvPicPr>
            <a:picLocks noChangeAspect="1" noChangeArrowheads="1"/>
          </p:cNvPicPr>
          <p:nvPr/>
        </p:nvPicPr>
        <p:blipFill>
          <a:blip r:embed="rId2" cstate="print"/>
          <a:srcRect/>
          <a:stretch>
            <a:fillRect/>
          </a:stretch>
        </p:blipFill>
        <p:spPr bwMode="auto">
          <a:xfrm>
            <a:off x="1719268" y="2187837"/>
            <a:ext cx="4964651" cy="3903460"/>
          </a:xfrm>
          <a:prstGeom prst="rect">
            <a:avLst/>
          </a:prstGeom>
          <a:ln>
            <a:noFill/>
          </a:ln>
          <a:effectLst>
            <a:softEdge rad="112500"/>
          </a:effectLst>
        </p:spPr>
      </p:pic>
      <p:sp>
        <p:nvSpPr>
          <p:cNvPr id="25604" name="Rectangle 5"/>
          <p:cNvSpPr>
            <a:spLocks noChangeArrowheads="1"/>
          </p:cNvSpPr>
          <p:nvPr/>
        </p:nvSpPr>
        <p:spPr bwMode="auto">
          <a:xfrm>
            <a:off x="6879444" y="1991656"/>
            <a:ext cx="3528370" cy="46993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pPr>
            <a:r>
              <a:rPr lang="fr-FR" sz="1996">
                <a:solidFill>
                  <a:prstClr val="black"/>
                </a:solidFill>
                <a:latin typeface="Monotype Corsiva" panose="03010101010201010101" pitchFamily="66" charset="0"/>
              </a:rPr>
              <a:t>L'Abbaye de Fontenay est l'un des plus anciens monastères cisterciens d'Europe. Fondée en 1118 par Saint Bernard dans un vallon marécageux de Bourgogne, l'abbaye a traversé plus de huit siècles sans que le temps n'altère sa magnifique architecture romane. A l'exception du réfectoire qui a été démoli, toutes les salles sont parfaitement conservées: l'église, le dortoir, le cloître, la salle capitulaire, le chauffoir, la salle des moines et la forge. Fontenay attire maintenant chaque année plus de 120.000 visiteurs venus du monde entier. </a:t>
            </a:r>
          </a:p>
        </p:txBody>
      </p:sp>
    </p:spTree>
    <p:extLst>
      <p:ext uri="{BB962C8B-B14F-4D97-AF65-F5344CB8AC3E}">
        <p14:creationId xmlns:p14="http://schemas.microsoft.com/office/powerpoint/2010/main" xmlns="" val="2595648134"/>
      </p:ext>
    </p:extLst>
  </p:cSld>
  <p:clrMapOvr>
    <a:masterClrMapping/>
  </p:clrMapOvr>
  <mc:AlternateContent xmlns:mc="http://schemas.openxmlformats.org/markup-compatibility/2006">
    <mc:Choice xmlns:p14="http://schemas.microsoft.com/office/powerpoint/2010/main" xmlns="" Requires="p14">
      <p:transition p14:dur="250" advTm="8000">
        <p:fade/>
      </p:transition>
    </mc:Choice>
    <mc:Fallback>
      <p:transition advTm="8000">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Image 2"/>
          <p:cNvPicPr>
            <a:picLocks noGrp="1" noChangeAspect="1"/>
          </p:cNvPicPr>
          <p:nvPr>
            <p:ph type="pic" idx="4294967295"/>
          </p:nvPr>
        </p:nvPicPr>
        <p:blipFill>
          <a:blip r:embed="rId3" cstate="print">
            <a:extLst>
              <a:ext uri="{28A0092B-C50C-407E-A947-70E740481C1C}">
                <a14:useLocalDpi xmlns:a14="http://schemas.microsoft.com/office/drawing/2010/main" xmlns="" val="0"/>
              </a:ext>
            </a:extLst>
          </a:blip>
          <a:srcRect r="645" b="6683"/>
          <a:stretch>
            <a:fillRect/>
          </a:stretch>
        </p:blipFill>
        <p:spPr>
          <a:xfrm>
            <a:off x="511094" y="0"/>
            <a:ext cx="11169813" cy="6999135"/>
          </a:xfrm>
        </p:spPr>
      </p:pic>
      <p:sp>
        <p:nvSpPr>
          <p:cNvPr id="2" name="Titre 1"/>
          <p:cNvSpPr txBox="1">
            <a:spLocks noGrp="1"/>
          </p:cNvSpPr>
          <p:nvPr>
            <p:ph type="title" idx="4294967295"/>
          </p:nvPr>
        </p:nvSpPr>
        <p:spPr>
          <a:xfrm>
            <a:off x="2176539" y="1"/>
            <a:ext cx="8296193" cy="1142647"/>
          </a:xfrm>
        </p:spPr>
        <p:txBody>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lgn="ctr" eaLnBrk="1" fontAlgn="auto" hangingPunct="1">
              <a:spcAft>
                <a:spcPts val="0"/>
              </a:spcAft>
              <a:buNone/>
              <a:defRPr/>
            </a:pPr>
            <a:r>
              <a:rPr lang="fr-FR" dirty="0">
                <a:solidFill>
                  <a:schemeClr val="accent1">
                    <a:satMod val="150000"/>
                  </a:schemeClr>
                </a:solidFill>
              </a:rPr>
              <a:t>L'abbaye de </a:t>
            </a:r>
            <a:r>
              <a:rPr lang="fr-FR" dirty="0" err="1">
                <a:solidFill>
                  <a:schemeClr val="accent1">
                    <a:satMod val="150000"/>
                  </a:schemeClr>
                </a:solidFill>
              </a:rPr>
              <a:t>fontenay</a:t>
            </a:r>
            <a:endParaRPr lang="fr-FR" dirty="0">
              <a:solidFill>
                <a:schemeClr val="accent1">
                  <a:satMod val="150000"/>
                </a:schemeClr>
              </a:solidFill>
            </a:endParaRPr>
          </a:p>
        </p:txBody>
      </p:sp>
    </p:spTree>
    <p:extLst>
      <p:ext uri="{BB962C8B-B14F-4D97-AF65-F5344CB8AC3E}">
        <p14:creationId xmlns:p14="http://schemas.microsoft.com/office/powerpoint/2010/main" xmlns="" val="2503953133"/>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pPr algn="ctr" eaLnBrk="1" fontAlgn="auto" hangingPunct="1">
              <a:spcAft>
                <a:spcPts val="0"/>
              </a:spcAft>
              <a:defRPr/>
            </a:pPr>
            <a:r>
              <a:rPr lang="fr-FR" dirty="0" smtClean="0">
                <a:solidFill>
                  <a:srgbClr val="FFFF00"/>
                </a:solidFill>
                <a:latin typeface="Harrington" pitchFamily="82" charset="0"/>
              </a:rPr>
              <a:t>L’abbaye de </a:t>
            </a:r>
            <a:r>
              <a:rPr lang="fr-FR" dirty="0" err="1" smtClean="0">
                <a:solidFill>
                  <a:srgbClr val="FFFF00"/>
                </a:solidFill>
                <a:latin typeface="Harrington" pitchFamily="82" charset="0"/>
              </a:rPr>
              <a:t>Citeaux</a:t>
            </a:r>
            <a:endParaRPr lang="fr-FR" dirty="0">
              <a:solidFill>
                <a:srgbClr val="FFFF00"/>
              </a:solidFill>
              <a:latin typeface="Harrington" pitchFamily="82" charset="0"/>
            </a:endParaRPr>
          </a:p>
        </p:txBody>
      </p:sp>
      <p:sp>
        <p:nvSpPr>
          <p:cNvPr id="27651" name="Rectangle 5"/>
          <p:cNvSpPr>
            <a:spLocks noChangeArrowheads="1"/>
          </p:cNvSpPr>
          <p:nvPr/>
        </p:nvSpPr>
        <p:spPr bwMode="auto">
          <a:xfrm>
            <a:off x="6879443" y="1600009"/>
            <a:ext cx="3593177" cy="51737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482600" indent="-352425"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fontAlgn="base" hangingPunct="1">
              <a:spcBef>
                <a:spcPct val="0"/>
              </a:spcBef>
              <a:spcAft>
                <a:spcPct val="0"/>
              </a:spcAft>
              <a:buFont typeface="Wingdings 2" panose="05020102010507070707" pitchFamily="18" charset="2"/>
              <a:buChar char=""/>
            </a:pPr>
            <a:r>
              <a:rPr lang="fr-FR" sz="2540">
                <a:solidFill>
                  <a:prstClr val="black"/>
                </a:solidFill>
                <a:latin typeface="Monotype Corsiva" panose="03010101010201010101" pitchFamily="66" charset="0"/>
              </a:rPr>
              <a:t>L’</a:t>
            </a:r>
            <a:r>
              <a:rPr lang="fr-FR" sz="2540" b="1">
                <a:solidFill>
                  <a:prstClr val="black"/>
                </a:solidFill>
                <a:latin typeface="Monotype Corsiva" panose="03010101010201010101" pitchFamily="66" charset="0"/>
              </a:rPr>
              <a:t>abbaye de Cîteaux</a:t>
            </a:r>
            <a:r>
              <a:rPr lang="fr-FR" sz="2540">
                <a:solidFill>
                  <a:prstClr val="black"/>
                </a:solidFill>
                <a:latin typeface="Monotype Corsiva" panose="03010101010201010101" pitchFamily="66" charset="0"/>
              </a:rPr>
              <a:t>, située dans la commune française de </a:t>
            </a:r>
            <a:r>
              <a:rPr lang="fr-FR" sz="2540">
                <a:solidFill>
                  <a:prstClr val="black"/>
                </a:solidFill>
                <a:latin typeface="Monotype Corsiva" panose="03010101010201010101" pitchFamily="66" charset="0"/>
                <a:hlinkClick r:id="rId2" action="ppaction://hlinkfile" tooltip="Saint-Nicolas-lès-Cîteaux"/>
              </a:rPr>
              <a:t>Saint-Nicolas-lès-Cîteaux</a:t>
            </a:r>
            <a:r>
              <a:rPr lang="fr-FR" sz="2540">
                <a:solidFill>
                  <a:prstClr val="black"/>
                </a:solidFill>
                <a:latin typeface="Monotype Corsiva" panose="03010101010201010101" pitchFamily="66" charset="0"/>
              </a:rPr>
              <a:t> en </a:t>
            </a:r>
            <a:r>
              <a:rPr lang="fr-FR" sz="2540">
                <a:solidFill>
                  <a:prstClr val="black"/>
                </a:solidFill>
                <a:latin typeface="Monotype Corsiva" panose="03010101010201010101" pitchFamily="66" charset="0"/>
                <a:hlinkClick r:id="rId3" action="ppaction://hlinkfile" tooltip="Bourgogne"/>
              </a:rPr>
              <a:t>Bourgogne</a:t>
            </a:r>
            <a:r>
              <a:rPr lang="fr-FR" sz="2540">
                <a:solidFill>
                  <a:prstClr val="black"/>
                </a:solidFill>
                <a:latin typeface="Monotype Corsiva" panose="03010101010201010101" pitchFamily="66" charset="0"/>
              </a:rPr>
              <a:t>, </a:t>
            </a:r>
            <a:r>
              <a:rPr lang="fr-FR" sz="2540">
                <a:solidFill>
                  <a:prstClr val="black"/>
                </a:solidFill>
                <a:latin typeface="Monotype Corsiva" panose="03010101010201010101" pitchFamily="66" charset="0"/>
                <a:hlinkClick r:id="rId4" action="ppaction://hlinkfile" tooltip="Canton de Nuits-Saint-Georges"/>
              </a:rPr>
              <a:t>canton de Nuits-Saint-Georges</a:t>
            </a:r>
            <a:r>
              <a:rPr lang="fr-FR" sz="2540">
                <a:solidFill>
                  <a:prstClr val="black"/>
                </a:solidFill>
                <a:latin typeface="Monotype Corsiva" panose="03010101010201010101" pitchFamily="66" charset="0"/>
              </a:rPr>
              <a:t>, berceau et chef de l’</a:t>
            </a:r>
            <a:r>
              <a:rPr lang="fr-FR" sz="2540">
                <a:solidFill>
                  <a:prstClr val="black"/>
                </a:solidFill>
                <a:latin typeface="Monotype Corsiva" panose="03010101010201010101" pitchFamily="66" charset="0"/>
                <a:hlinkClick r:id="rId5" action="ppaction://hlinkfile" tooltip="Ordre cistercien"/>
              </a:rPr>
              <a:t>ordre cistercien</a:t>
            </a:r>
            <a:r>
              <a:rPr lang="fr-FR" sz="2540">
                <a:solidFill>
                  <a:prstClr val="black"/>
                </a:solidFill>
                <a:latin typeface="Monotype Corsiva" panose="03010101010201010101" pitchFamily="66" charset="0"/>
              </a:rPr>
              <a:t>, fut fondée par </a:t>
            </a:r>
            <a:r>
              <a:rPr lang="fr-FR" sz="2540">
                <a:solidFill>
                  <a:prstClr val="black"/>
                </a:solidFill>
                <a:latin typeface="Monotype Corsiva" panose="03010101010201010101" pitchFamily="66" charset="0"/>
                <a:hlinkClick r:id="rId6" action="ppaction://hlinkfile" tooltip="Robert de Molesme"/>
              </a:rPr>
              <a:t>Robert de Molesme</a:t>
            </a:r>
            <a:r>
              <a:rPr lang="fr-FR" sz="2540">
                <a:solidFill>
                  <a:prstClr val="black"/>
                </a:solidFill>
                <a:latin typeface="Monotype Corsiva" panose="03010101010201010101" pitchFamily="66" charset="0"/>
              </a:rPr>
              <a:t> abbé de Molesmes en 1098. Elle fit de Cîteaux un centre spirituel majeur de l’Europe. </a:t>
            </a:r>
          </a:p>
        </p:txBody>
      </p:sp>
      <p:pic>
        <p:nvPicPr>
          <p:cNvPr id="104450" name="Picture 2" descr="http://www.charreysursaone.fr/documents/portal417/2261_citeaux.jpg"/>
          <p:cNvPicPr>
            <a:picLocks noChangeAspect="1" noChangeArrowheads="1"/>
          </p:cNvPicPr>
          <p:nvPr/>
        </p:nvPicPr>
        <p:blipFill>
          <a:blip r:embed="rId7" cstate="print"/>
          <a:srcRect/>
          <a:stretch>
            <a:fillRect/>
          </a:stretch>
        </p:blipFill>
        <p:spPr bwMode="auto">
          <a:xfrm>
            <a:off x="1849917" y="2579783"/>
            <a:ext cx="5029750" cy="3256763"/>
          </a:xfrm>
          <a:prstGeom prst="rect">
            <a:avLst/>
          </a:prstGeom>
          <a:ln>
            <a:noFill/>
          </a:ln>
          <a:effectLst>
            <a:softEdge rad="112500"/>
          </a:effectLst>
        </p:spPr>
      </p:pic>
    </p:spTree>
    <p:extLst>
      <p:ext uri="{BB962C8B-B14F-4D97-AF65-F5344CB8AC3E}">
        <p14:creationId xmlns:p14="http://schemas.microsoft.com/office/powerpoint/2010/main" xmlns="" val="2778694670"/>
      </p:ext>
    </p:extLst>
  </p:cSld>
  <p:clrMapOvr>
    <a:masterClrMapping/>
  </p:clrMapOvr>
  <mc:AlternateContent xmlns:mc="http://schemas.openxmlformats.org/markup-compatibility/2006">
    <mc:Choice xmlns:p14="http://schemas.microsoft.com/office/powerpoint/2010/main" xmlns="" Requires="p14">
      <p:transition p14:dur="250" advTm="7006">
        <p:fade/>
      </p:transition>
    </mc:Choice>
    <mc:Fallback>
      <p:transition advTm="7006">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http://www.cister.net/cister/wp-content/cister/images/3827epau-a2010.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329100" y="1"/>
            <a:ext cx="9339381" cy="70048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txBox="1">
            <a:spLocks noGrp="1"/>
          </p:cNvSpPr>
          <p:nvPr>
            <p:ph type="title" idx="4294967295"/>
          </p:nvPr>
        </p:nvSpPr>
        <p:spPr>
          <a:xfrm>
            <a:off x="1523520" y="358756"/>
            <a:ext cx="7577400" cy="1142648"/>
          </a:xfrm>
        </p:spPr>
        <p:txBody>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lgn="ctr" eaLnBrk="1" fontAlgn="auto" hangingPunct="1">
              <a:spcAft>
                <a:spcPts val="0"/>
              </a:spcAft>
              <a:buNone/>
              <a:defRPr/>
            </a:pPr>
            <a:r>
              <a:rPr lang="fr-FR" dirty="0">
                <a:solidFill>
                  <a:srgbClr val="0070C0"/>
                </a:solidFill>
              </a:rPr>
              <a:t>L'abbaye de </a:t>
            </a:r>
            <a:r>
              <a:rPr lang="fr-FR" dirty="0" err="1" smtClean="0">
                <a:solidFill>
                  <a:srgbClr val="0070C0"/>
                </a:solidFill>
              </a:rPr>
              <a:t>Citeaux</a:t>
            </a:r>
            <a:endParaRPr lang="fr-FR" dirty="0">
              <a:solidFill>
                <a:srgbClr val="0070C0"/>
              </a:solidFill>
            </a:endParaRPr>
          </a:p>
        </p:txBody>
      </p:sp>
    </p:spTree>
    <p:extLst>
      <p:ext uri="{BB962C8B-B14F-4D97-AF65-F5344CB8AC3E}">
        <p14:creationId xmlns:p14="http://schemas.microsoft.com/office/powerpoint/2010/main" xmlns="" val="88817035"/>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Image 2"/>
          <p:cNvPicPr>
            <a:picLocks noGrp="1" noChangeAspect="1"/>
          </p:cNvPicPr>
          <p:nvPr>
            <p:ph type="pic"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935939" y="1"/>
            <a:ext cx="10325884" cy="6858000"/>
          </a:xfrm>
        </p:spPr>
      </p:pic>
      <p:sp>
        <p:nvSpPr>
          <p:cNvPr id="2" name="Titre 1"/>
          <p:cNvSpPr txBox="1">
            <a:spLocks noGrp="1"/>
          </p:cNvSpPr>
          <p:nvPr>
            <p:ph type="title" idx="4294967295"/>
          </p:nvPr>
        </p:nvSpPr>
        <p:spPr>
          <a:xfrm>
            <a:off x="1131349" y="162783"/>
            <a:ext cx="9994626" cy="1355543"/>
          </a:xfrm>
        </p:spPr>
        <p:txBody>
          <a:bodyPr>
            <a:normAutofit fontScale="90000"/>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lgn="ctr" eaLnBrk="1" fontAlgn="auto" hangingPunct="1">
              <a:spcAft>
                <a:spcPts val="0"/>
              </a:spcAft>
              <a:buNone/>
              <a:defRPr/>
            </a:pPr>
            <a:r>
              <a:rPr lang="fr-FR" u="sng" dirty="0" smtClean="0">
                <a:solidFill>
                  <a:srgbClr val="FFFF00"/>
                </a:solidFill>
              </a:rPr>
              <a:t>Alésia</a:t>
            </a:r>
            <a:r>
              <a:rPr lang="fr-FR" dirty="0" smtClean="0">
                <a:solidFill>
                  <a:srgbClr val="FFFF00"/>
                </a:solidFill>
              </a:rPr>
              <a:t> </a:t>
            </a:r>
            <a:br>
              <a:rPr lang="fr-FR" dirty="0" smtClean="0">
                <a:solidFill>
                  <a:srgbClr val="FFFF00"/>
                </a:solidFill>
              </a:rPr>
            </a:br>
            <a:r>
              <a:rPr lang="fr-FR" dirty="0" smtClean="0">
                <a:solidFill>
                  <a:srgbClr val="FFFF00"/>
                </a:solidFill>
              </a:rPr>
              <a:t>et son centre d’interprétation</a:t>
            </a:r>
            <a:endParaRPr lang="fr-FR" dirty="0">
              <a:solidFill>
                <a:srgbClr val="FFFF00"/>
              </a:solidFill>
            </a:endParaRPr>
          </a:p>
        </p:txBody>
      </p:sp>
    </p:spTree>
    <p:extLst>
      <p:ext uri="{BB962C8B-B14F-4D97-AF65-F5344CB8AC3E}">
        <p14:creationId xmlns:p14="http://schemas.microsoft.com/office/powerpoint/2010/main" xmlns="" val="768608625"/>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descr="http://regionfrance.com/wp-content/uploads/2013/03/the_colossal_statue_of_vercingetorix_alesi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46296" y="1337902"/>
            <a:ext cx="3745833" cy="49958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3" name="Picture 2" descr="http://www.bourgogne.visite.org/files/images/11679_4fc38692ab17a9.52718667.JPE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900140" y="1337902"/>
            <a:ext cx="4376619" cy="29177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24" name="Picture 6" descr="http://eplenligne.fr/files/article-260-img_chap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422915" y="4343497"/>
            <a:ext cx="3331070" cy="21170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4"/>
          <p:cNvSpPr/>
          <p:nvPr/>
        </p:nvSpPr>
        <p:spPr>
          <a:xfrm>
            <a:off x="1915242" y="1"/>
            <a:ext cx="8492572" cy="1321003"/>
          </a:xfrm>
          <a:prstGeom prst="rect">
            <a:avLst/>
          </a:prstGeom>
        </p:spPr>
        <p:txBody>
          <a:bodyPr>
            <a:spAutoFit/>
          </a:bodyPr>
          <a:lstStyle/>
          <a:p>
            <a:pPr algn="ctr" fontAlgn="base">
              <a:spcBef>
                <a:spcPct val="0"/>
              </a:spcBef>
              <a:spcAft>
                <a:spcPct val="0"/>
              </a:spcAft>
              <a:defRPr/>
            </a:pPr>
            <a:r>
              <a:rPr lang="fr-FR" sz="3992" b="1" u="sng" dirty="0">
                <a:solidFill>
                  <a:srgbClr val="00B0F0"/>
                </a:solidFill>
                <a:cs typeface="Arial" panose="020B0604020202020204" pitchFamily="34" charset="0"/>
              </a:rPr>
              <a:t>Alésia</a:t>
            </a:r>
            <a:r>
              <a:rPr lang="fr-FR" sz="3992" b="1" dirty="0">
                <a:solidFill>
                  <a:srgbClr val="00B0F0"/>
                </a:solidFill>
                <a:cs typeface="Arial" panose="020B0604020202020204" pitchFamily="34" charset="0"/>
              </a:rPr>
              <a:t> </a:t>
            </a:r>
            <a:br>
              <a:rPr lang="fr-FR" sz="3992" b="1" dirty="0">
                <a:solidFill>
                  <a:srgbClr val="00B0F0"/>
                </a:solidFill>
                <a:cs typeface="Arial" panose="020B0604020202020204" pitchFamily="34" charset="0"/>
              </a:rPr>
            </a:br>
            <a:r>
              <a:rPr lang="fr-FR" sz="3992" b="1" dirty="0">
                <a:solidFill>
                  <a:srgbClr val="00B0F0"/>
                </a:solidFill>
                <a:cs typeface="Arial" panose="020B0604020202020204" pitchFamily="34" charset="0"/>
              </a:rPr>
              <a:t>et son site gallo romain</a:t>
            </a:r>
          </a:p>
        </p:txBody>
      </p:sp>
    </p:spTree>
    <p:extLst>
      <p:ext uri="{BB962C8B-B14F-4D97-AF65-F5344CB8AC3E}">
        <p14:creationId xmlns:p14="http://schemas.microsoft.com/office/powerpoint/2010/main" xmlns="" val="1090486296"/>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Image 2"/>
          <p:cNvPicPr>
            <a:picLocks noGrp="1" noChangeAspect="1"/>
          </p:cNvPicPr>
          <p:nvPr>
            <p:ph type="pic"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1304618" y="-90730"/>
            <a:ext cx="9363863" cy="6948730"/>
          </a:xfrm>
        </p:spPr>
      </p:pic>
      <p:sp>
        <p:nvSpPr>
          <p:cNvPr id="4" name="Titre 1"/>
          <p:cNvSpPr txBox="1">
            <a:spLocks/>
          </p:cNvSpPr>
          <p:nvPr/>
        </p:nvSpPr>
        <p:spPr>
          <a:xfrm>
            <a:off x="1719268" y="228119"/>
            <a:ext cx="8688139" cy="1488354"/>
          </a:xfrm>
          <a:prstGeom prst="rect">
            <a:avLst/>
          </a:prstGeom>
        </p:spPr>
        <p:txBody>
          <a:bodyPr lIns="91438" tIns="45719" rIns="45719" bIns="45719" anchor="ctr">
            <a:spAutoFit/>
            <a:scene3d>
              <a:camera prst="orthographicFront"/>
              <a:lightRig rig="threePt" dir="t">
                <a:rot lat="0" lon="0" rev="4800000"/>
              </a:lightRig>
            </a:scene3d>
            <a:sp3d prstMaterial="matte">
              <a:bevelT w="50800" h="10160"/>
            </a:sp3d>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lgn="ctr">
              <a:spcBef>
                <a:spcPct val="0"/>
              </a:spcBef>
              <a:buFont typeface="StarSymbol"/>
              <a:buNone/>
              <a:defRPr/>
            </a:pPr>
            <a:r>
              <a:rPr lang="fr-FR" sz="4536" b="1" dirty="0">
                <a:solidFill>
                  <a:srgbClr val="FFFF00"/>
                </a:solidFill>
                <a:ea typeface="+mj-ea"/>
                <a:cs typeface="+mj-cs"/>
              </a:rPr>
              <a:t>Semur-en-Auxois et sa cité médiévale</a:t>
            </a:r>
          </a:p>
        </p:txBody>
      </p:sp>
    </p:spTree>
    <p:extLst>
      <p:ext uri="{BB962C8B-B14F-4D97-AF65-F5344CB8AC3E}">
        <p14:creationId xmlns:p14="http://schemas.microsoft.com/office/powerpoint/2010/main" xmlns="" val="3065315879"/>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lipse 9"/>
          <p:cNvSpPr/>
          <p:nvPr/>
        </p:nvSpPr>
        <p:spPr>
          <a:xfrm>
            <a:off x="5448300" y="3573464"/>
            <a:ext cx="431800" cy="2873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
        <p:nvSpPr>
          <p:cNvPr id="2" name="Titel 1"/>
          <p:cNvSpPr>
            <a:spLocks noGrp="1"/>
          </p:cNvSpPr>
          <p:nvPr>
            <p:ph type="title"/>
          </p:nvPr>
        </p:nvSpPr>
        <p:spPr>
          <a:xfrm>
            <a:off x="2063552" y="0"/>
            <a:ext cx="8229600" cy="1143000"/>
          </a:xfrm>
        </p:spPr>
        <p:txBody>
          <a:bodyPr/>
          <a:lstStyle/>
          <a:p>
            <a:pPr marL="54864" indent="0" algn="ctr" fontAlgn="auto">
              <a:spcAft>
                <a:spcPts val="0"/>
              </a:spcAft>
              <a:defRPr/>
            </a:pPr>
            <a:r>
              <a:rPr lang="de-DE" sz="4000" dirty="0">
                <a:solidFill>
                  <a:schemeClr val="tx2">
                    <a:tint val="100000"/>
                    <a:shade val="90000"/>
                    <a:satMod val="250000"/>
                    <a:alpha val="100000"/>
                  </a:schemeClr>
                </a:solidFill>
                <a:ea typeface="+mj-ea"/>
              </a:rPr>
              <a:t>Les </a:t>
            </a:r>
            <a:r>
              <a:rPr lang="de-DE" sz="4000" dirty="0" err="1">
                <a:solidFill>
                  <a:schemeClr val="tx2">
                    <a:tint val="100000"/>
                    <a:shade val="90000"/>
                    <a:satMod val="250000"/>
                    <a:alpha val="100000"/>
                  </a:schemeClr>
                </a:solidFill>
                <a:ea typeface="+mj-ea"/>
              </a:rPr>
              <a:t>parties</a:t>
            </a:r>
            <a:r>
              <a:rPr lang="de-DE" sz="4000" dirty="0">
                <a:solidFill>
                  <a:schemeClr val="tx2">
                    <a:tint val="100000"/>
                    <a:shade val="90000"/>
                    <a:satMod val="250000"/>
                    <a:alpha val="100000"/>
                  </a:schemeClr>
                </a:solidFill>
                <a:ea typeface="+mj-ea"/>
              </a:rPr>
              <a:t> de la Grande </a:t>
            </a:r>
            <a:r>
              <a:rPr lang="de-DE" sz="4000" dirty="0" err="1">
                <a:solidFill>
                  <a:schemeClr val="tx2">
                    <a:tint val="100000"/>
                    <a:shade val="90000"/>
                    <a:satMod val="250000"/>
                    <a:alpha val="100000"/>
                  </a:schemeClr>
                </a:solidFill>
                <a:ea typeface="+mj-ea"/>
              </a:rPr>
              <a:t>Région</a:t>
            </a:r>
            <a:endParaRPr lang="de-DE" sz="4000" dirty="0">
              <a:solidFill>
                <a:schemeClr val="tx2">
                  <a:tint val="100000"/>
                  <a:shade val="90000"/>
                  <a:satMod val="250000"/>
                  <a:alpha val="100000"/>
                </a:schemeClr>
              </a:solidFill>
              <a:ea typeface="+mj-ea"/>
            </a:endParaRPr>
          </a:p>
        </p:txBody>
      </p:sp>
      <p:sp>
        <p:nvSpPr>
          <p:cNvPr id="7" name="Inhaltsplatzhalter 6"/>
          <p:cNvSpPr>
            <a:spLocks noGrp="1"/>
          </p:cNvSpPr>
          <p:nvPr>
            <p:ph sz="half" idx="2"/>
          </p:nvPr>
        </p:nvSpPr>
        <p:spPr>
          <a:xfrm>
            <a:off x="6167438" y="4786314"/>
            <a:ext cx="4038600" cy="536575"/>
          </a:xfrm>
        </p:spPr>
        <p:txBody>
          <a:bodyPr>
            <a:normAutofit/>
          </a:bodyPr>
          <a:lstStyle/>
          <a:p>
            <a:pPr algn="ctr">
              <a:lnSpc>
                <a:spcPct val="80000"/>
              </a:lnSpc>
              <a:buFont typeface="Wingdings 2" pitchFamily="18" charset="2"/>
              <a:buNone/>
            </a:pPr>
            <a:endParaRPr lang="de-DE" sz="1500"/>
          </a:p>
          <a:p>
            <a:pPr algn="ctr">
              <a:lnSpc>
                <a:spcPct val="80000"/>
              </a:lnSpc>
              <a:buFont typeface="Wingdings 2" pitchFamily="18" charset="2"/>
              <a:buNone/>
            </a:pPr>
            <a:r>
              <a:rPr lang="de-DE" sz="1500"/>
              <a:t>La Grande Région</a:t>
            </a:r>
          </a:p>
        </p:txBody>
      </p:sp>
      <p:pic>
        <p:nvPicPr>
          <p:cNvPr id="11269" name="Grafik 8" descr="Karte_Europa_Grenzen.jpg"/>
          <p:cNvPicPr>
            <a:picLocks noChangeAspect="1"/>
          </p:cNvPicPr>
          <p:nvPr/>
        </p:nvPicPr>
        <p:blipFill>
          <a:blip r:embed="rId2" cstate="print"/>
          <a:srcRect/>
          <a:stretch>
            <a:fillRect/>
          </a:stretch>
        </p:blipFill>
        <p:spPr bwMode="auto">
          <a:xfrm>
            <a:off x="1774826" y="1341438"/>
            <a:ext cx="4143375" cy="4171950"/>
          </a:xfrm>
          <a:prstGeom prst="rect">
            <a:avLst/>
          </a:prstGeom>
          <a:solidFill>
            <a:srgbClr val="00B050"/>
          </a:solidFill>
          <a:ln w="9525">
            <a:noFill/>
            <a:miter lim="800000"/>
            <a:headEnd/>
            <a:tailEnd/>
          </a:ln>
        </p:spPr>
      </p:pic>
      <p:pic>
        <p:nvPicPr>
          <p:cNvPr id="11270" name="Grafik 19" descr="Grossregion.jpg"/>
          <p:cNvPicPr>
            <a:picLocks noChangeAspect="1"/>
          </p:cNvPicPr>
          <p:nvPr/>
        </p:nvPicPr>
        <p:blipFill>
          <a:blip r:embed="rId3" cstate="print"/>
          <a:srcRect/>
          <a:stretch>
            <a:fillRect/>
          </a:stretch>
        </p:blipFill>
        <p:spPr bwMode="auto">
          <a:xfrm>
            <a:off x="6070601" y="2420938"/>
            <a:ext cx="3929063" cy="2343150"/>
          </a:xfrm>
          <a:prstGeom prst="rect">
            <a:avLst/>
          </a:prstGeom>
          <a:noFill/>
          <a:ln w="9525">
            <a:noFill/>
            <a:miter lim="800000"/>
            <a:headEnd/>
            <a:tailEnd/>
          </a:ln>
        </p:spPr>
      </p:pic>
    </p:spTree>
    <p:extLst>
      <p:ext uri="{BB962C8B-B14F-4D97-AF65-F5344CB8AC3E}">
        <p14:creationId xmlns:p14="http://schemas.microsoft.com/office/powerpoint/2010/main" xmlns="" val="2558084593"/>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Image 2"/>
          <p:cNvPicPr>
            <a:picLocks noGrp="1" noChangeAspect="1"/>
          </p:cNvPicPr>
          <p:nvPr>
            <p:ph type="pic" idx="4294967295"/>
          </p:nvPr>
        </p:nvPicPr>
        <p:blipFill>
          <a:blip r:embed="rId3" cstate="print">
            <a:extLst>
              <a:ext uri="{28A0092B-C50C-407E-A947-70E740481C1C}">
                <a14:useLocalDpi xmlns:a14="http://schemas.microsoft.com/office/drawing/2010/main" xmlns="" val="0"/>
              </a:ext>
            </a:extLst>
          </a:blip>
          <a:srcRect/>
          <a:stretch>
            <a:fillRect/>
          </a:stretch>
        </p:blipFill>
        <p:spPr>
          <a:xfrm>
            <a:off x="1523521" y="1"/>
            <a:ext cx="9696538" cy="6858000"/>
          </a:xfrm>
        </p:spPr>
      </p:pic>
      <p:sp>
        <p:nvSpPr>
          <p:cNvPr id="2" name="Titre 1"/>
          <p:cNvSpPr txBox="1">
            <a:spLocks noGrp="1"/>
          </p:cNvSpPr>
          <p:nvPr>
            <p:ph type="title" idx="4294967295"/>
          </p:nvPr>
        </p:nvSpPr>
        <p:spPr>
          <a:xfrm>
            <a:off x="5638729" y="70374"/>
            <a:ext cx="5683219" cy="3591836"/>
          </a:xfrm>
        </p:spPr>
        <p:txBody>
          <a:bodyPr wrap="square">
            <a:spAutoFit/>
          </a:bodyPr>
          <a:lstStyle>
            <a:defPPr lvl="0">
              <a:buClr>
                <a:srgbClr val="000000"/>
              </a:buClr>
              <a:buSzPct val="45000"/>
              <a:buFont typeface="StarSymbol"/>
              <a:buNone/>
            </a:defPPr>
            <a:lvl1pPr lvl="0">
              <a:buClr>
                <a:srgbClr val="000000"/>
              </a:buClr>
              <a:buSzPct val="45000"/>
              <a:buFont typeface="StarSymbol"/>
              <a:buChar char=""/>
            </a:lvl1pPr>
            <a:lvl2pPr lvl="1">
              <a:buClr>
                <a:srgbClr val="000000"/>
              </a:buClr>
              <a:buSzPct val="45000"/>
              <a:buFont typeface="StarSymbol"/>
              <a:buChar char=""/>
            </a:lvl2pPr>
            <a:lvl3pPr lvl="2">
              <a:buClr>
                <a:srgbClr val="000000"/>
              </a:buClr>
              <a:buSzPct val="45000"/>
              <a:buFont typeface="StarSymbol"/>
              <a:buChar char=""/>
            </a:lvl3pPr>
            <a:lvl4pPr lvl="3">
              <a:buClr>
                <a:srgbClr val="000000"/>
              </a:buClr>
              <a:buSzPct val="45000"/>
              <a:buFont typeface="StarSymbol"/>
              <a:buChar char=""/>
            </a:lvl4pPr>
            <a:lvl5pPr lvl="4">
              <a:buClr>
                <a:srgbClr val="000000"/>
              </a:buClr>
              <a:buSzPct val="45000"/>
              <a:buFont typeface="StarSymbol"/>
              <a:buChar char=""/>
            </a:lvl5pPr>
            <a:lvl6pPr lvl="5">
              <a:buClr>
                <a:srgbClr val="000000"/>
              </a:buClr>
              <a:buSzPct val="45000"/>
              <a:buFont typeface="StarSymbol"/>
              <a:buChar char=""/>
            </a:lvl6pPr>
            <a:lvl7pPr lvl="6">
              <a:buClr>
                <a:srgbClr val="000000"/>
              </a:buClr>
              <a:buSzPct val="45000"/>
              <a:buFont typeface="StarSymbol"/>
              <a:buChar char=""/>
            </a:lvl7pPr>
            <a:lvl8pPr lvl="7">
              <a:buClr>
                <a:srgbClr val="000000"/>
              </a:buClr>
              <a:buSzPct val="45000"/>
              <a:buFont typeface="StarSymbol"/>
              <a:buChar char=""/>
            </a:lvl8pPr>
            <a:lvl9pPr lvl="8">
              <a:buClr>
                <a:srgbClr val="000000"/>
              </a:buClr>
              <a:buSzPct val="45000"/>
              <a:buFont typeface="StarSymbol"/>
              <a:buChar char=""/>
            </a:lvl9pPr>
          </a:lstStyle>
          <a:p>
            <a:pPr algn="ctr" eaLnBrk="1" fontAlgn="auto" hangingPunct="1">
              <a:spcAft>
                <a:spcPts val="0"/>
              </a:spcAft>
              <a:buNone/>
              <a:defRPr/>
            </a:pPr>
            <a:r>
              <a:rPr lang="fr-FR" dirty="0" smtClean="0">
                <a:solidFill>
                  <a:schemeClr val="accent1">
                    <a:satMod val="150000"/>
                  </a:schemeClr>
                </a:solidFill>
              </a:rPr>
              <a:t/>
            </a:r>
            <a:br>
              <a:rPr lang="fr-FR" dirty="0" smtClean="0">
                <a:solidFill>
                  <a:schemeClr val="accent1">
                    <a:satMod val="150000"/>
                  </a:schemeClr>
                </a:solidFill>
              </a:rPr>
            </a:br>
            <a:r>
              <a:rPr lang="fr-FR" dirty="0" smtClean="0">
                <a:solidFill>
                  <a:schemeClr val="accent1">
                    <a:satMod val="150000"/>
                  </a:schemeClr>
                </a:solidFill>
              </a:rPr>
              <a:t/>
            </a:r>
            <a:br>
              <a:rPr lang="fr-FR" dirty="0" smtClean="0">
                <a:solidFill>
                  <a:schemeClr val="accent1">
                    <a:satMod val="150000"/>
                  </a:schemeClr>
                </a:solidFill>
              </a:rPr>
            </a:br>
            <a:r>
              <a:rPr lang="fr-FR" dirty="0" smtClean="0">
                <a:solidFill>
                  <a:schemeClr val="accent1">
                    <a:satMod val="150000"/>
                  </a:schemeClr>
                </a:solidFill>
              </a:rPr>
              <a:t/>
            </a:r>
            <a:br>
              <a:rPr lang="fr-FR" dirty="0" smtClean="0">
                <a:solidFill>
                  <a:schemeClr val="accent1">
                    <a:satMod val="150000"/>
                  </a:schemeClr>
                </a:solidFill>
              </a:rPr>
            </a:br>
            <a:r>
              <a:rPr lang="fr-FR" dirty="0" smtClean="0">
                <a:solidFill>
                  <a:schemeClr val="accent1">
                    <a:satMod val="150000"/>
                  </a:schemeClr>
                </a:solidFill>
              </a:rPr>
              <a:t> et ses multiples châteaux …</a:t>
            </a:r>
            <a:endParaRPr lang="fr-FR" dirty="0">
              <a:solidFill>
                <a:schemeClr val="accent1">
                  <a:satMod val="150000"/>
                </a:schemeClr>
              </a:solidFill>
            </a:endParaRPr>
          </a:p>
        </p:txBody>
      </p:sp>
      <p:pic>
        <p:nvPicPr>
          <p:cNvPr id="32772" name="Picture 5" descr="http://www.winemeup.travel/img/cms/vue-aerienne-vignoble-chateau-clos-du-vougeot.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64655" y="-1182364"/>
            <a:ext cx="3283545" cy="24626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803914986"/>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i1.trekearth.com/photos/47315/chateau_de_vougeot.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65553" y="1"/>
            <a:ext cx="1047134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5" name="Rectangle 5"/>
          <p:cNvSpPr>
            <a:spLocks noChangeArrowheads="1"/>
          </p:cNvSpPr>
          <p:nvPr/>
        </p:nvSpPr>
        <p:spPr bwMode="auto">
          <a:xfrm>
            <a:off x="1980049" y="3560055"/>
            <a:ext cx="8427765" cy="11814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fr-FR" sz="2359" b="1">
                <a:solidFill>
                  <a:prstClr val="white"/>
                </a:solidFill>
                <a:latin typeface="Monotype Corsiva" panose="03010101010201010101" pitchFamily="66" charset="0"/>
              </a:rPr>
              <a:t>Dès le XIIème siècle les moines de l’abbaye de Cîteaux construisirent au milieu des vignes, des bâtiments d’exploitations viticoles. L’édifice fut complété au XVIème par un corps de logis dans le plus pur style Renaissance.</a:t>
            </a:r>
          </a:p>
        </p:txBody>
      </p:sp>
      <p:sp>
        <p:nvSpPr>
          <p:cNvPr id="33796" name="Rectangle 5"/>
          <p:cNvSpPr>
            <a:spLocks noChangeArrowheads="1"/>
          </p:cNvSpPr>
          <p:nvPr/>
        </p:nvSpPr>
        <p:spPr bwMode="auto">
          <a:xfrm>
            <a:off x="1980049" y="5061792"/>
            <a:ext cx="8688432" cy="15445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38" tIns="45719" rIns="91438" bIns="45719" anchor="ct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pPr>
            <a:r>
              <a:rPr lang="fr-FR" sz="2359" b="1">
                <a:solidFill>
                  <a:prstClr val="white"/>
                </a:solidFill>
                <a:latin typeface="Monotype Corsiva" panose="03010101010201010101" pitchFamily="66" charset="0"/>
              </a:rPr>
              <a:t>Situé au coeur de la route des Grands Crus, le château du Clos de Vougeot est ouvert toute l'année à la visite et accueille les amateurs d'Histoire, d'architecture ou de vin... Les réceptions données dans ce cadre unique sont réputées à travers le monde</a:t>
            </a:r>
            <a:r>
              <a:rPr lang="fr-FR" sz="2359" b="1">
                <a:solidFill>
                  <a:prstClr val="white"/>
                </a:solidFill>
              </a:rPr>
              <a:t>. </a:t>
            </a:r>
          </a:p>
        </p:txBody>
      </p:sp>
    </p:spTree>
    <p:extLst>
      <p:ext uri="{BB962C8B-B14F-4D97-AF65-F5344CB8AC3E}">
        <p14:creationId xmlns:p14="http://schemas.microsoft.com/office/powerpoint/2010/main" xmlns="" val="3393959159"/>
      </p:ext>
    </p:extLst>
  </p:cSld>
  <p:clrMapOvr>
    <a:masterClrMapping/>
  </p:clrMapOvr>
  <mc:AlternateContent xmlns:mc="http://schemas.openxmlformats.org/markup-compatibility/2006">
    <mc:Choice xmlns:p14="http://schemas.microsoft.com/office/powerpoint/2010/main" xmlns="" Requires="p14">
      <p:transition p14:dur="250" advTm="7000">
        <p:fade/>
      </p:transition>
    </mc:Choice>
    <mc:Fallback>
      <p:transition advTm="7000">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3"/>
          <p:cNvSpPr>
            <a:spLocks noGrp="1" noChangeArrowheads="1"/>
          </p:cNvSpPr>
          <p:nvPr>
            <p:ph type="body" idx="1"/>
          </p:nvPr>
        </p:nvSpPr>
        <p:spPr>
          <a:xfrm>
            <a:off x="1980049" y="332676"/>
            <a:ext cx="8231904" cy="5793728"/>
          </a:xfrm>
        </p:spPr>
        <p:txBody>
          <a:bodyPr/>
          <a:lstStyle/>
          <a:p>
            <a:pPr eaLnBrk="1" hangingPunct="1"/>
            <a:r>
              <a:rPr lang="fr-FR" sz="2812" b="1" u="sng">
                <a:solidFill>
                  <a:srgbClr val="FFFF00"/>
                </a:solidFill>
                <a:latin typeface="Monotype Corsiva" panose="03010101010201010101" pitchFamily="66" charset="0"/>
              </a:rPr>
              <a:t>Le château Clos de Vougeot</a:t>
            </a:r>
          </a:p>
        </p:txBody>
      </p:sp>
      <p:pic>
        <p:nvPicPr>
          <p:cNvPr id="34819" name="Picture 4"/>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00746" y="1"/>
            <a:ext cx="1115109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0" name="Rectangle 5"/>
          <p:cNvSpPr>
            <a:spLocks noChangeArrowheads="1"/>
          </p:cNvSpPr>
          <p:nvPr/>
        </p:nvSpPr>
        <p:spPr bwMode="auto">
          <a:xfrm>
            <a:off x="5704280" y="423405"/>
            <a:ext cx="5291115" cy="7066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fontAlgn="base" hangingPunct="1">
              <a:spcBef>
                <a:spcPct val="0"/>
              </a:spcBef>
              <a:spcAft>
                <a:spcPct val="0"/>
              </a:spcAft>
              <a:buFont typeface="StarSymbol"/>
              <a:buNone/>
            </a:pPr>
            <a:r>
              <a:rPr lang="fr-FR" sz="3992" b="1">
                <a:solidFill>
                  <a:srgbClr val="FFFF00"/>
                </a:solidFill>
              </a:rPr>
              <a:t>Le clos Vougeot</a:t>
            </a:r>
          </a:p>
        </p:txBody>
      </p:sp>
      <p:sp>
        <p:nvSpPr>
          <p:cNvPr id="9" name="Rectangle 8"/>
          <p:cNvSpPr/>
          <p:nvPr/>
        </p:nvSpPr>
        <p:spPr>
          <a:xfrm>
            <a:off x="9092670" y="4735487"/>
            <a:ext cx="1196161" cy="846257"/>
          </a:xfrm>
          <a:prstGeom prst="rect">
            <a:avLst/>
          </a:prstGeom>
          <a:noFill/>
        </p:spPr>
        <p:txBody>
          <a:bodyPr wrap="none">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fontAlgn="base">
              <a:spcBef>
                <a:spcPct val="0"/>
              </a:spcBef>
              <a:spcAft>
                <a:spcPct val="0"/>
              </a:spcAft>
              <a:defRPr/>
            </a:pPr>
            <a:r>
              <a:rPr lang="fr-FR" sz="4899" b="1" dirty="0">
                <a:ln w="11430"/>
                <a:gradFill>
                  <a:gsLst>
                    <a:gs pos="0">
                      <a:srgbClr val="60B5CC">
                        <a:tint val="70000"/>
                        <a:satMod val="245000"/>
                      </a:srgbClr>
                    </a:gs>
                    <a:gs pos="75000">
                      <a:srgbClr val="60B5CC">
                        <a:tint val="90000"/>
                        <a:shade val="60000"/>
                        <a:satMod val="240000"/>
                      </a:srgbClr>
                    </a:gs>
                    <a:gs pos="100000">
                      <a:srgbClr val="60B5CC">
                        <a:tint val="100000"/>
                        <a:shade val="50000"/>
                        <a:satMod val="240000"/>
                      </a:srgbClr>
                    </a:gs>
                  </a:gsLst>
                  <a:lin ang="5400000"/>
                </a:gra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FIN</a:t>
            </a:r>
          </a:p>
        </p:txBody>
      </p:sp>
    </p:spTree>
    <p:extLst>
      <p:ext uri="{BB962C8B-B14F-4D97-AF65-F5344CB8AC3E}">
        <p14:creationId xmlns:p14="http://schemas.microsoft.com/office/powerpoint/2010/main" xmlns="" val="1511372650"/>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1093076" y="1198322"/>
            <a:ext cx="10005848" cy="3645528"/>
          </a:xfrm>
        </p:spPr>
        <p:txBody>
          <a:bodyPr>
            <a:noAutofit/>
          </a:bodyPr>
          <a:lstStyle/>
          <a:p>
            <a:r>
              <a:rPr lang="fr-FR" sz="7200" b="1" dirty="0" smtClean="0">
                <a:latin typeface="Rockwell" panose="02060603020205020403" pitchFamily="18" charset="0"/>
              </a:rPr>
              <a:t>ROUMANIE</a:t>
            </a:r>
            <a:r>
              <a:rPr lang="fr-FR" b="1" dirty="0" smtClean="0">
                <a:latin typeface="Rockwell" panose="02060603020205020403" pitchFamily="18" charset="0"/>
              </a:rPr>
              <a:t>	</a:t>
            </a:r>
            <a:r>
              <a:rPr lang="fr-FR" sz="7200" dirty="0" smtClean="0">
                <a:latin typeface="Rockwell" panose="02060603020205020403" pitchFamily="18" charset="0"/>
              </a:rPr>
              <a:t/>
            </a:r>
            <a:br>
              <a:rPr lang="fr-FR" sz="7200" dirty="0" smtClean="0">
                <a:latin typeface="Rockwell" panose="02060603020205020403" pitchFamily="18" charset="0"/>
              </a:rPr>
            </a:br>
            <a:r>
              <a:rPr lang="fr-FR" sz="4300" dirty="0" smtClean="0">
                <a:latin typeface="Rockwell" panose="02060603020205020403" pitchFamily="18" charset="0"/>
              </a:rPr>
              <a:t>Le Lycée "Regina Maria" Dorohoi</a:t>
            </a:r>
            <a:endParaRPr lang="ro-RO" sz="4300" dirty="0">
              <a:latin typeface="Rockwell" panose="02060603020205020403" pitchFamily="18" charset="0"/>
            </a:endParaRPr>
          </a:p>
        </p:txBody>
      </p:sp>
      <p:pic>
        <p:nvPicPr>
          <p:cNvPr id="5" name="Imagin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xmlns="" val="4214571878"/>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3" descr="UNESCO.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914400"/>
            <a:ext cx="7772400" cy="594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Dreptunghi 3"/>
          <p:cNvSpPr/>
          <p:nvPr/>
        </p:nvSpPr>
        <p:spPr>
          <a:xfrm>
            <a:off x="6564418" y="32658"/>
            <a:ext cx="4128982" cy="5078313"/>
          </a:xfrm>
          <a:prstGeom prst="rect">
            <a:avLst/>
          </a:prstGeom>
          <a:noFill/>
        </p:spPr>
        <p:txBody>
          <a:bodyPr>
            <a:spAutoFit/>
          </a:bodyPr>
          <a:lstStyle/>
          <a:p>
            <a:pPr algn="ctr" fontAlgn="base">
              <a:spcBef>
                <a:spcPct val="0"/>
              </a:spcBef>
              <a:spcAft>
                <a:spcPct val="0"/>
              </a:spcAft>
              <a:defRPr/>
            </a:pPr>
            <a:r>
              <a:rPr lang="fr-F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r>
              <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Le </a:t>
            </a:r>
            <a:r>
              <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pitchFamily="66" charset="0"/>
                <a:cs typeface="Arial" charset="0"/>
              </a:rPr>
              <a:t>p</a:t>
            </a:r>
            <a:r>
              <a:rPr lang="fr-FR"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pitchFamily="66" charset="0"/>
                <a:cs typeface="Arial" charset="0"/>
              </a:rPr>
              <a:t>atrimoine</a:t>
            </a:r>
            <a:r>
              <a:rPr lang="fr-F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pitchFamily="66" charset="0"/>
                <a:cs typeface="Arial" charset="0"/>
              </a:rPr>
              <a:t> culturel de l'UNESCO en Roumanie</a:t>
            </a:r>
            <a:endPar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Comic Sans MS" pitchFamily="66" charset="0"/>
              <a:cs typeface="Arial" charset="0"/>
            </a:endParaRPr>
          </a:p>
        </p:txBody>
      </p:sp>
    </p:spTree>
    <p:extLst>
      <p:ext uri="{BB962C8B-B14F-4D97-AF65-F5344CB8AC3E}">
        <p14:creationId xmlns:p14="http://schemas.microsoft.com/office/powerpoint/2010/main" xmlns="" val="836480081"/>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2"/>
          <p:cNvSpPr>
            <a:spLocks noGrp="1"/>
          </p:cNvSpPr>
          <p:nvPr>
            <p:ph idx="1"/>
          </p:nvPr>
        </p:nvSpPr>
        <p:spPr>
          <a:xfrm>
            <a:off x="1524000" y="2819400"/>
            <a:ext cx="9144000" cy="3886200"/>
          </a:xfrm>
        </p:spPr>
        <p:txBody>
          <a:bodyPr/>
          <a:lstStyle/>
          <a:p>
            <a:pPr eaLnBrk="1" hangingPunct="1">
              <a:buFont typeface="Arial" panose="020B0604020202020204" pitchFamily="34" charset="0"/>
              <a:buNone/>
            </a:pPr>
            <a:r>
              <a:rPr lang="fr-FR" altLang="ro-RO" sz="1800">
                <a:latin typeface="Comic Sans MS" panose="030F0702030302020204" pitchFamily="66" charset="0"/>
              </a:rPr>
              <a:t>Les biens culturels d’</a:t>
            </a:r>
            <a:r>
              <a:rPr lang="ro-RO" altLang="ro-RO" sz="1800">
                <a:latin typeface="Comic Sans MS" panose="030F0702030302020204" pitchFamily="66" charset="0"/>
              </a:rPr>
              <a:t>une </a:t>
            </a:r>
            <a:r>
              <a:rPr lang="fr-FR" altLang="ro-RO" sz="1800">
                <a:latin typeface="Comic Sans MS" panose="030F0702030302020204" pitchFamily="66" charset="0"/>
              </a:rPr>
              <a:t> valeur universelle exceptionnelle,</a:t>
            </a:r>
            <a:r>
              <a:rPr lang="ro-RO" altLang="ro-RO" sz="1800">
                <a:latin typeface="Comic Sans MS" panose="030F0702030302020204" pitchFamily="66" charset="0"/>
              </a:rPr>
              <a:t> </a:t>
            </a:r>
            <a:r>
              <a:rPr lang="en-US" altLang="ro-RO" sz="1800">
                <a:latin typeface="Comic Sans MS" panose="030F0702030302020204" pitchFamily="66" charset="0"/>
              </a:rPr>
              <a:t>comme</a:t>
            </a:r>
            <a:r>
              <a:rPr lang="fr-FR" altLang="ro-RO" sz="1800">
                <a:latin typeface="Comic Sans MS" panose="030F0702030302020204" pitchFamily="66" charset="0"/>
              </a:rPr>
              <a:t> les sites naturels les plus importants et les expressions culturelles et artistiques,</a:t>
            </a:r>
            <a:r>
              <a:rPr lang="ro-RO" altLang="ro-RO" sz="1800">
                <a:latin typeface="Comic Sans MS" panose="030F0702030302020204" pitchFamily="66" charset="0"/>
              </a:rPr>
              <a:t> </a:t>
            </a:r>
            <a:r>
              <a:rPr lang="en-US" altLang="ro-RO" sz="1800">
                <a:latin typeface="Comic Sans MS" panose="030F0702030302020204" pitchFamily="66" charset="0"/>
              </a:rPr>
              <a:t>les </a:t>
            </a:r>
            <a:r>
              <a:rPr lang="fr-FR" altLang="ro-RO" sz="1800">
                <a:latin typeface="Comic Sans MS" panose="030F0702030302020204" pitchFamily="66" charset="0"/>
              </a:rPr>
              <a:t>traditions, l'artisanat traditionnel hérités des ancêtres méritent d'être promus et préservés pour les générations futures</a:t>
            </a:r>
            <a:r>
              <a:rPr lang="ro-RO" altLang="ro-RO" sz="1800">
                <a:latin typeface="Comic Sans MS" panose="030F0702030302020204" pitchFamily="66" charset="0"/>
              </a:rPr>
              <a:t>. </a:t>
            </a:r>
            <a:endParaRPr lang="en-US" altLang="ro-RO" sz="1800">
              <a:latin typeface="Comic Sans MS" panose="030F0702030302020204" pitchFamily="66" charset="0"/>
            </a:endParaRPr>
          </a:p>
          <a:p>
            <a:pPr eaLnBrk="1" hangingPunct="1">
              <a:buFont typeface="Arial" panose="020B0604020202020204" pitchFamily="34" charset="0"/>
              <a:buNone/>
            </a:pPr>
            <a:r>
              <a:rPr lang="en-US" altLang="ro-RO" sz="1800">
                <a:latin typeface="Comic Sans MS" panose="030F0702030302020204" pitchFamily="66" charset="0"/>
              </a:rPr>
              <a:t>On peut enumérer</a:t>
            </a:r>
            <a:r>
              <a:rPr lang="ro-RO" altLang="ro-RO" sz="1800">
                <a:latin typeface="Comic Sans MS" panose="030F0702030302020204" pitchFamily="66" charset="0"/>
              </a:rPr>
              <a:t>: </a:t>
            </a:r>
            <a:endParaRPr lang="en-US" altLang="ro-RO" sz="1800">
              <a:latin typeface="Comic Sans MS" panose="030F0702030302020204" pitchFamily="66" charset="0"/>
            </a:endParaRPr>
          </a:p>
          <a:p>
            <a:pPr eaLnBrk="1" hangingPunct="1"/>
            <a:r>
              <a:rPr lang="fr-FR" altLang="ro-RO" sz="1800">
                <a:latin typeface="Comic Sans MS" panose="030F0702030302020204" pitchFamily="66" charset="0"/>
              </a:rPr>
              <a:t>Les églises à peinture murale exterieure du nord de la Moldavie </a:t>
            </a:r>
            <a:r>
              <a:rPr lang="ro-RO" altLang="ro-RO" sz="1800">
                <a:latin typeface="Comic Sans MS" panose="030F0702030302020204" pitchFamily="66" charset="0"/>
              </a:rPr>
              <a:t>, </a:t>
            </a:r>
            <a:endParaRPr lang="ro-RO" altLang="ro-RO" sz="1800">
              <a:latin typeface="Arial" panose="020B0604020202020204" pitchFamily="34" charset="0"/>
            </a:endParaRPr>
          </a:p>
          <a:p>
            <a:pPr eaLnBrk="1" hangingPunct="1"/>
            <a:r>
              <a:rPr lang="ro-RO" altLang="ro-RO" sz="1800" b="1">
                <a:latin typeface="Arial" panose="020B0604020202020204" pitchFamily="34" charset="0"/>
              </a:rPr>
              <a:t>Le </a:t>
            </a:r>
            <a:r>
              <a:rPr lang="ro-RO" altLang="ro-RO" sz="1800" b="1">
                <a:latin typeface="Comic Sans MS" panose="030F0702030302020204" pitchFamily="66" charset="0"/>
              </a:rPr>
              <a:t>Centre</a:t>
            </a:r>
            <a:r>
              <a:rPr lang="ro-RO" altLang="ro-RO" sz="1800">
                <a:latin typeface="Comic Sans MS" panose="030F0702030302020204" pitchFamily="66" charset="0"/>
              </a:rPr>
              <a:t> historique de Sighisoara, </a:t>
            </a:r>
            <a:endParaRPr lang="ro-RO" altLang="ro-RO" sz="1800">
              <a:latin typeface="Arial" panose="020B0604020202020204" pitchFamily="34" charset="0"/>
            </a:endParaRPr>
          </a:p>
          <a:p>
            <a:pPr eaLnBrk="1" hangingPunct="1"/>
            <a:r>
              <a:rPr lang="ro-RO" altLang="ro-RO" sz="1800" b="1">
                <a:latin typeface="Arial" panose="020B0604020202020204" pitchFamily="34" charset="0"/>
              </a:rPr>
              <a:t>Le</a:t>
            </a:r>
            <a:r>
              <a:rPr lang="ro-RO" altLang="ro-RO" sz="1800">
                <a:latin typeface="Arial" panose="020B0604020202020204" pitchFamily="34" charset="0"/>
              </a:rPr>
              <a:t> </a:t>
            </a:r>
            <a:r>
              <a:rPr lang="ro-RO" altLang="ro-RO" sz="1800">
                <a:latin typeface="Comic Sans MS" panose="030F0702030302020204" pitchFamily="66" charset="0"/>
              </a:rPr>
              <a:t>Monastère de Hurezi, </a:t>
            </a:r>
            <a:endParaRPr lang="ro-RO" altLang="ro-RO" sz="1800">
              <a:latin typeface="Arial" panose="020B0604020202020204" pitchFamily="34" charset="0"/>
            </a:endParaRPr>
          </a:p>
          <a:p>
            <a:pPr eaLnBrk="1" hangingPunct="1"/>
            <a:r>
              <a:rPr lang="fr-FR" altLang="ro-RO" sz="1800">
                <a:latin typeface="Comic Sans MS" panose="030F0702030302020204" pitchFamily="66" charset="0"/>
              </a:rPr>
              <a:t>Les forteresses daces des monts d'Orastie</a:t>
            </a:r>
            <a:r>
              <a:rPr lang="ro-RO" altLang="ro-RO" sz="1800">
                <a:latin typeface="Comic Sans MS" panose="030F0702030302020204" pitchFamily="66" charset="0"/>
              </a:rPr>
              <a:t>, </a:t>
            </a:r>
            <a:endParaRPr lang="ro-RO" altLang="ro-RO" sz="1800">
              <a:latin typeface="Arial" panose="020B0604020202020204" pitchFamily="34" charset="0"/>
            </a:endParaRPr>
          </a:p>
          <a:p>
            <a:pPr eaLnBrk="1" hangingPunct="1"/>
            <a:r>
              <a:rPr lang="fr-FR" altLang="ro-RO" sz="1800">
                <a:latin typeface="Comic Sans MS" panose="030F0702030302020204" pitchFamily="66" charset="0"/>
              </a:rPr>
              <a:t>Les églises en bois de Maramures </a:t>
            </a:r>
            <a:r>
              <a:rPr lang="ro-RO" altLang="ro-RO" sz="1800">
                <a:latin typeface="Comic Sans MS" panose="030F0702030302020204" pitchFamily="66" charset="0"/>
              </a:rPr>
              <a:t> </a:t>
            </a:r>
            <a:endParaRPr lang="ro-RO" altLang="ro-RO" sz="1800">
              <a:latin typeface="Arial" panose="020B0604020202020204" pitchFamily="34" charset="0"/>
            </a:endParaRPr>
          </a:p>
          <a:p>
            <a:pPr eaLnBrk="1" hangingPunct="1"/>
            <a:r>
              <a:rPr lang="ro-RO" altLang="ro-RO" sz="1800" b="1">
                <a:latin typeface="Arial" panose="020B0604020202020204" pitchFamily="34" charset="0"/>
              </a:rPr>
              <a:t>Les </a:t>
            </a:r>
            <a:r>
              <a:rPr lang="fr-FR" altLang="ro-RO" sz="1800" b="1">
                <a:latin typeface="Comic Sans MS" panose="030F0702030302020204" pitchFamily="66" charset="0"/>
              </a:rPr>
              <a:t>Sites</a:t>
            </a:r>
            <a:r>
              <a:rPr lang="fr-FR" altLang="ro-RO" sz="1800">
                <a:latin typeface="Comic Sans MS" panose="030F0702030302020204" pitchFamily="66" charset="0"/>
              </a:rPr>
              <a:t> villageois avec églises fortifiées de Transylvanie</a:t>
            </a:r>
            <a:r>
              <a:rPr lang="ro-RO" altLang="ro-RO" sz="1800">
                <a:latin typeface="Comic Sans MS" panose="030F0702030302020204" pitchFamily="66" charset="0"/>
              </a:rPr>
              <a:t>.</a:t>
            </a:r>
            <a:endParaRPr lang="fr-FR" altLang="ro-RO" sz="1800">
              <a:latin typeface="Comic Sans MS" panose="030F0702030302020204" pitchFamily="66" charset="0"/>
            </a:endParaRPr>
          </a:p>
          <a:p>
            <a:pPr eaLnBrk="1" hangingPunct="1"/>
            <a:endParaRPr lang="fr-FR" altLang="ro-RO" sz="1800"/>
          </a:p>
          <a:p>
            <a:pPr eaLnBrk="1" hangingPunct="1"/>
            <a:endParaRPr lang="ro-RO" altLang="ro-RO" sz="2400" b="1"/>
          </a:p>
        </p:txBody>
      </p:sp>
      <p:pic>
        <p:nvPicPr>
          <p:cNvPr id="3075" name="Imagin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429000" y="0"/>
            <a:ext cx="44958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526162404"/>
      </p:ext>
    </p:extLst>
  </p:cSld>
  <p:clrMapOvr>
    <a:masterClrMapping/>
  </p:clrMapOvr>
  <mc:AlternateContent xmlns:mc="http://schemas.openxmlformats.org/markup-compatibility/2006">
    <mc:Choice xmlns:p14="http://schemas.microsoft.com/office/powerpoint/2010/main" xmlns="" Requires="p14">
      <p:transition p14:dur="250" advTm="7000">
        <p:fade/>
      </p:transition>
    </mc:Choice>
    <mc:Fallback>
      <p:transition advTm="7000">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524000" y="0"/>
            <a:ext cx="9677400" cy="1676400"/>
          </a:xfrm>
        </p:spPr>
        <p:txBody>
          <a:bodyPr/>
          <a:lstStyle/>
          <a:p>
            <a:pPr eaLnBrk="1" hangingPunct="1"/>
            <a:r>
              <a:rPr lang="en-US" altLang="ro-RO" sz="4800" b="1">
                <a:solidFill>
                  <a:srgbClr val="404040"/>
                </a:solidFill>
                <a:latin typeface="Comic Sans MS" panose="030F0702030302020204" pitchFamily="66" charset="0"/>
              </a:rPr>
              <a:t>Localisation </a:t>
            </a:r>
            <a:r>
              <a:rPr lang="ro-RO" altLang="ro-RO" sz="4800" b="1">
                <a:solidFill>
                  <a:srgbClr val="404040"/>
                </a:solidFill>
                <a:latin typeface="Comic Sans MS" panose="030F0702030302020204" pitchFamily="66" charset="0"/>
              </a:rPr>
              <a:t>géographique</a:t>
            </a:r>
          </a:p>
        </p:txBody>
      </p:sp>
      <p:pic>
        <p:nvPicPr>
          <p:cNvPr id="4099" name="Content Placeholder 3" descr="harta_unesco.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676400" y="1219200"/>
            <a:ext cx="8915400" cy="5638800"/>
          </a:xfrm>
        </p:spPr>
      </p:pic>
    </p:spTree>
    <p:extLst>
      <p:ext uri="{BB962C8B-B14F-4D97-AF65-F5344CB8AC3E}">
        <p14:creationId xmlns:p14="http://schemas.microsoft.com/office/powerpoint/2010/main" xmlns="" val="4142768073"/>
      </p:ext>
    </p:extLst>
  </p:cSld>
  <p:clrMapOvr>
    <a:masterClrMapping/>
  </p:clrMapOvr>
  <mc:AlternateContent xmlns:mc="http://schemas.openxmlformats.org/markup-compatibility/2006">
    <mc:Choice xmlns:p14="http://schemas.microsoft.com/office/powerpoint/2010/main" xmlns="" Requires="p14">
      <p:transition p14:dur="250" advTm="3000">
        <p:fade/>
      </p:transition>
    </mc:Choice>
    <mc:Fallback>
      <p:transition advTm="3000">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791200" y="2590800"/>
            <a:ext cx="4876800" cy="4724400"/>
          </a:xfrm>
        </p:spPr>
        <p:txBody>
          <a:bodyPr rtlCol="0">
            <a:normAutofit/>
          </a:bodyPr>
          <a:lstStyle/>
          <a:p>
            <a:pPr algn="l" eaLnBrk="1" fontAlgn="auto" hangingPunct="1">
              <a:spcAft>
                <a:spcPts val="0"/>
              </a:spcAft>
              <a:defRPr/>
            </a:pPr>
            <a:r>
              <a:rPr lang="ro-RO" sz="2000" b="1" dirty="0"/>
              <a:t>          </a:t>
            </a:r>
            <a:r>
              <a:rPr lang="fr-FR" sz="2000" b="1" dirty="0"/>
              <a:t>Dans l'art européen de l'époque, la peinture murale extérieure des églises du Nord de la Moldavie représente un phénomène unique. Considérant l'art roumain, l'ensemble des églises à peinture extérieure se constitue dans un phénomène spécifique, autant du point de vue de l'architecture que de la peinture, pour l'art de la Moldavie dans la première moitié du XVIe siècle.</a:t>
            </a:r>
            <a:endParaRPr lang="ro-RO" sz="2000" b="1" dirty="0">
              <a:solidFill>
                <a:schemeClr val="tx1">
                  <a:lumMod val="65000"/>
                  <a:lumOff val="35000"/>
                </a:schemeClr>
              </a:solidFill>
              <a:latin typeface="Comic Sans MS" pitchFamily="66" charset="0"/>
            </a:endParaRPr>
          </a:p>
        </p:txBody>
      </p:sp>
      <p:sp>
        <p:nvSpPr>
          <p:cNvPr id="3" name="Subtitle 2"/>
          <p:cNvSpPr>
            <a:spLocks noGrp="1"/>
          </p:cNvSpPr>
          <p:nvPr>
            <p:ph type="subTitle" idx="1"/>
          </p:nvPr>
        </p:nvSpPr>
        <p:spPr>
          <a:xfrm>
            <a:off x="1828800" y="533400"/>
            <a:ext cx="4267200" cy="1752600"/>
          </a:xfrm>
          <a:ln>
            <a:miter lim="800000"/>
            <a:headEnd/>
            <a:tailEnd/>
          </a:ln>
          <a:extLst/>
        </p:spPr>
        <p:txBody>
          <a:bodyPr rtlCol="0">
            <a:prstTxWarp prst="textCascadeUp">
              <a:avLst/>
            </a:prstTxWarp>
            <a:normAutofit fontScale="62500" lnSpcReduction="20000"/>
          </a:bodyPr>
          <a:lstStyle/>
          <a:p>
            <a:pPr eaLnBrk="1" fontAlgn="auto" hangingPunct="1">
              <a:spcAft>
                <a:spcPts val="0"/>
              </a:spcAft>
              <a:defRPr/>
            </a:pPr>
            <a:r>
              <a:rPr lang="fr-FR" sz="5400" dirty="0">
                <a:solidFill>
                  <a:schemeClr val="tx1">
                    <a:lumMod val="85000"/>
                    <a:lumOff val="15000"/>
                  </a:schemeClr>
                </a:solidFill>
              </a:rPr>
              <a:t>Les églises à peinture murale </a:t>
            </a:r>
            <a:r>
              <a:rPr lang="fr-FR" sz="5400" dirty="0" err="1">
                <a:solidFill>
                  <a:schemeClr val="tx1">
                    <a:lumMod val="85000"/>
                    <a:lumOff val="15000"/>
                  </a:schemeClr>
                </a:solidFill>
              </a:rPr>
              <a:t>exterieure</a:t>
            </a:r>
            <a:r>
              <a:rPr lang="fr-FR" sz="5400" dirty="0">
                <a:solidFill>
                  <a:schemeClr val="tx1">
                    <a:lumMod val="85000"/>
                    <a:lumOff val="15000"/>
                  </a:schemeClr>
                </a:solidFill>
              </a:rPr>
              <a:t> du nord de la Moldavie </a:t>
            </a:r>
            <a:endParaRPr lang="ro-RO" sz="5400" dirty="0">
              <a:solidFill>
                <a:schemeClr val="tx1">
                  <a:lumMod val="85000"/>
                  <a:lumOff val="15000"/>
                </a:schemeClr>
              </a:solidFill>
              <a:latin typeface="Comic Sans MS" pitchFamily="66" charset="0"/>
            </a:endParaRPr>
          </a:p>
        </p:txBody>
      </p:sp>
      <p:pic>
        <p:nvPicPr>
          <p:cNvPr id="4" name="Picture 3" descr="1290668670_suceava.jpg"/>
          <p:cNvPicPr>
            <a:picLocks noChangeAspect="1"/>
          </p:cNvPicPr>
          <p:nvPr/>
        </p:nvPicPr>
        <p:blipFill>
          <a:blip r:embed="rId2" cstate="print"/>
          <a:stretch>
            <a:fillRect/>
          </a:stretch>
        </p:blipFill>
        <p:spPr>
          <a:xfrm>
            <a:off x="6019800" y="1"/>
            <a:ext cx="4726326" cy="2986695"/>
          </a:xfrm>
          <a:prstGeom prst="ellipse">
            <a:avLst/>
          </a:prstGeom>
          <a:ln>
            <a:noFill/>
          </a:ln>
          <a:effectLst>
            <a:softEdge rad="112500"/>
          </a:effectLst>
        </p:spPr>
      </p:pic>
      <p:pic>
        <p:nvPicPr>
          <p:cNvPr id="6" name="Picture 5" descr="Vatra_Moldovitei_Manastirea_180810_02.JPG"/>
          <p:cNvPicPr>
            <a:picLocks noChangeAspect="1"/>
          </p:cNvPicPr>
          <p:nvPr/>
        </p:nvPicPr>
        <p:blipFill>
          <a:blip r:embed="rId3" cstate="print"/>
          <a:stretch>
            <a:fillRect/>
          </a:stretch>
        </p:blipFill>
        <p:spPr>
          <a:xfrm rot="263597">
            <a:off x="1606457" y="2877638"/>
            <a:ext cx="3848100" cy="400387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xmlns="" val="3498318798"/>
      </p:ext>
    </p:extLst>
  </p:cSld>
  <p:clrMapOvr>
    <a:masterClrMapping/>
  </p:clrMapOvr>
  <mc:AlternateContent xmlns:mc="http://schemas.openxmlformats.org/markup-compatibility/2006">
    <mc:Choice xmlns:p14="http://schemas.microsoft.com/office/powerpoint/2010/main" xmlns="" Requires="p14">
      <p:transition p14:dur="250" advTm="7000">
        <p:fade/>
      </p:transition>
    </mc:Choice>
    <mc:Fallback>
      <p:transition advTm="7000">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endParaRPr lang="en-US" altLang="ro-RO" smtClean="0"/>
          </a:p>
        </p:txBody>
      </p:sp>
      <p:pic>
        <p:nvPicPr>
          <p:cNvPr id="6147" name="Content Placeholder 3" descr="biserici Moldova.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676400" y="76200"/>
            <a:ext cx="8997950" cy="6477000"/>
          </a:xfrm>
        </p:spPr>
      </p:pic>
    </p:spTree>
    <p:extLst>
      <p:ext uri="{BB962C8B-B14F-4D97-AF65-F5344CB8AC3E}">
        <p14:creationId xmlns:p14="http://schemas.microsoft.com/office/powerpoint/2010/main" xmlns="" val="28665360"/>
      </p:ext>
    </p:extLst>
  </p:cSld>
  <p:clrMapOvr>
    <a:masterClrMapping/>
  </p:clrMapOvr>
  <mc:AlternateContent xmlns:mc="http://schemas.openxmlformats.org/markup-compatibility/2006">
    <mc:Choice xmlns:p14="http://schemas.microsoft.com/office/powerpoint/2010/main" xmlns="" Requires="p14">
      <p:transition p14:dur="250" advTm="3000">
        <p:fade/>
      </p:transition>
    </mc:Choice>
    <mc:Fallback>
      <p:transition advTm="3000">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28800" y="4953000"/>
            <a:ext cx="8638736" cy="1371600"/>
          </a:xfrm>
          <a:ln>
            <a:miter lim="800000"/>
            <a:headEnd/>
            <a:tailEnd/>
          </a:ln>
          <a:extLst/>
        </p:spPr>
        <p:txBody>
          <a:bodyPr rtlCol="0">
            <a:noAutofit/>
          </a:bodyPr>
          <a:lstStyle/>
          <a:p>
            <a:pPr algn="l" eaLnBrk="1" fontAlgn="auto" hangingPunct="1">
              <a:spcAft>
                <a:spcPts val="0"/>
              </a:spcAft>
              <a:defRPr/>
            </a:pPr>
            <a:r>
              <a:rPr lang="ro-RO" sz="3200" b="1" dirty="0"/>
              <a:t>  </a:t>
            </a:r>
            <a:r>
              <a:rPr lang="fr-FR" sz="3200" b="1" dirty="0">
                <a:latin typeface="Comic Sans MS" pitchFamily="66" charset="0"/>
              </a:rPr>
              <a:t>Grâce aux techniques d'exécution remarquables, ces peintures extérieures ont vaincu les vicissitudes du temps, tout en conservant la fraîcheur des couleurs et leur cachet original. </a:t>
            </a:r>
            <a:endParaRPr lang="ro-RO" sz="3200" b="1" dirty="0">
              <a:ln w="12700">
                <a:solidFill>
                  <a:schemeClr val="tx2">
                    <a:satMod val="155000"/>
                  </a:schemeClr>
                </a:solidFill>
                <a:prstDash val="solid"/>
              </a:ln>
              <a:solidFill>
                <a:schemeClr val="tx1">
                  <a:lumMod val="75000"/>
                  <a:lumOff val="25000"/>
                </a:schemeClr>
              </a:solidFill>
              <a:effectLst>
                <a:outerShdw blurRad="41275" dist="20320" dir="1800000" algn="tl" rotWithShape="0">
                  <a:srgbClr val="000000">
                    <a:alpha val="40000"/>
                  </a:srgbClr>
                </a:outerShdw>
                <a:reflection blurRad="6350" stA="60000" endA="900" endPos="58000" dir="5400000" sy="-100000" algn="bl" rotWithShape="0"/>
              </a:effectLst>
              <a:latin typeface="Comic Sans MS" pitchFamily="66" charset="0"/>
            </a:endParaRPr>
          </a:p>
        </p:txBody>
      </p:sp>
      <p:sp>
        <p:nvSpPr>
          <p:cNvPr id="7171" name="Subtitle 2"/>
          <p:cNvSpPr>
            <a:spLocks noGrp="1"/>
          </p:cNvSpPr>
          <p:nvPr>
            <p:ph type="subTitle" idx="1"/>
          </p:nvPr>
        </p:nvSpPr>
        <p:spPr>
          <a:xfrm>
            <a:off x="3581400" y="914400"/>
            <a:ext cx="4724400" cy="1981200"/>
          </a:xfrm>
        </p:spPr>
        <p:txBody>
          <a:bodyPr/>
          <a:lstStyle/>
          <a:p>
            <a:pPr eaLnBrk="1" hangingPunct="1"/>
            <a:r>
              <a:rPr lang="ro-RO" altLang="ro-RO" sz="4400" b="1">
                <a:solidFill>
                  <a:schemeClr val="bg1"/>
                </a:solidFill>
              </a:rPr>
              <a:t>M</a:t>
            </a:r>
            <a:r>
              <a:rPr lang="fr-FR" altLang="ro-RO" sz="4400" b="1">
                <a:solidFill>
                  <a:schemeClr val="bg1"/>
                </a:solidFill>
              </a:rPr>
              <a:t>onastère de Moldovita</a:t>
            </a:r>
            <a:endParaRPr lang="ro-RO" altLang="ro-RO" b="1" smtClean="0">
              <a:solidFill>
                <a:schemeClr val="bg1"/>
              </a:solidFill>
            </a:endParaRPr>
          </a:p>
        </p:txBody>
      </p:sp>
      <p:pic>
        <p:nvPicPr>
          <p:cNvPr id="7172"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0"/>
            <a:ext cx="9144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2256880506"/>
      </p:ext>
    </p:extLst>
  </p:cSld>
  <p:clrMapOvr>
    <a:masterClrMapping/>
  </p:clrMapOvr>
  <mc:AlternateContent xmlns:mc="http://schemas.openxmlformats.org/markup-compatibility/2006">
    <mc:Choice xmlns:p14="http://schemas.microsoft.com/office/powerpoint/2010/main" xmlns="" Requires="p14">
      <p:transition p14:dur="250" advTm="6000">
        <p:fade/>
      </p:transition>
    </mc:Choice>
    <mc:Fallback>
      <p:transition advTm="6000">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52596" y="0"/>
            <a:ext cx="8229600" cy="1143000"/>
          </a:xfrm>
        </p:spPr>
        <p:txBody>
          <a:bodyPr/>
          <a:lstStyle/>
          <a:p>
            <a:pPr marL="54864" indent="0" algn="ctr" fontAlgn="auto">
              <a:spcAft>
                <a:spcPts val="0"/>
              </a:spcAft>
              <a:defRPr/>
            </a:pPr>
            <a:r>
              <a:rPr lang="de-DE" sz="4000" dirty="0">
                <a:solidFill>
                  <a:schemeClr val="tx2">
                    <a:tint val="100000"/>
                    <a:shade val="90000"/>
                    <a:satMod val="250000"/>
                    <a:alpha val="100000"/>
                  </a:schemeClr>
                </a:solidFill>
                <a:ea typeface="+mj-ea"/>
              </a:rPr>
              <a:t>Les </a:t>
            </a:r>
            <a:r>
              <a:rPr lang="de-DE" sz="4000" dirty="0" err="1">
                <a:solidFill>
                  <a:schemeClr val="tx2">
                    <a:tint val="100000"/>
                    <a:shade val="90000"/>
                    <a:satMod val="250000"/>
                    <a:alpha val="100000"/>
                  </a:schemeClr>
                </a:solidFill>
                <a:ea typeface="+mj-ea"/>
              </a:rPr>
              <a:t>villes</a:t>
            </a:r>
            <a:endParaRPr lang="de-DE" sz="4000" dirty="0">
              <a:solidFill>
                <a:schemeClr val="tx2">
                  <a:tint val="100000"/>
                  <a:shade val="90000"/>
                  <a:satMod val="250000"/>
                  <a:alpha val="100000"/>
                </a:schemeClr>
              </a:solidFill>
              <a:ea typeface="+mj-ea"/>
            </a:endParaRPr>
          </a:p>
        </p:txBody>
      </p:sp>
      <p:sp>
        <p:nvSpPr>
          <p:cNvPr id="12290" name="Inhaltsplatzhalter 2"/>
          <p:cNvSpPr>
            <a:spLocks noGrp="1"/>
          </p:cNvSpPr>
          <p:nvPr>
            <p:ph sz="half" idx="1"/>
          </p:nvPr>
        </p:nvSpPr>
        <p:spPr>
          <a:xfrm>
            <a:off x="1981200" y="1646238"/>
            <a:ext cx="4330824" cy="4525962"/>
          </a:xfrm>
        </p:spPr>
        <p:txBody>
          <a:bodyPr/>
          <a:lstStyle/>
          <a:p>
            <a:pPr marL="0" indent="0">
              <a:buNone/>
            </a:pPr>
            <a:r>
              <a:rPr lang="de-DE" sz="1500" b="1" dirty="0" err="1"/>
              <a:t>Sarre</a:t>
            </a:r>
            <a:r>
              <a:rPr lang="de-DE" sz="1500" b="1" dirty="0"/>
              <a:t> (</a:t>
            </a:r>
            <a:r>
              <a:rPr lang="de-DE" sz="1500" b="1" dirty="0" err="1"/>
              <a:t>Allemagne</a:t>
            </a:r>
            <a:r>
              <a:rPr lang="de-DE" sz="1500" dirty="0"/>
              <a:t>) : </a:t>
            </a:r>
          </a:p>
          <a:p>
            <a:pPr marL="0" indent="0">
              <a:buNone/>
            </a:pPr>
            <a:r>
              <a:rPr lang="de-DE" sz="1500" dirty="0" err="1"/>
              <a:t>Sarrebruck</a:t>
            </a:r>
            <a:r>
              <a:rPr lang="de-DE" sz="1500" dirty="0"/>
              <a:t>,  Saarlouis</a:t>
            </a:r>
            <a:r>
              <a:rPr lang="fr-CH" sz="1500" dirty="0"/>
              <a:t>,  Völklingen</a:t>
            </a:r>
          </a:p>
          <a:p>
            <a:endParaRPr lang="fr-CH" sz="1500" dirty="0"/>
          </a:p>
          <a:p>
            <a:pPr marL="0" indent="0">
              <a:buNone/>
            </a:pPr>
            <a:r>
              <a:rPr lang="de-DE" sz="1500" b="1" dirty="0" err="1"/>
              <a:t>Rhénanie</a:t>
            </a:r>
            <a:r>
              <a:rPr lang="de-DE" sz="1500" b="1" dirty="0"/>
              <a:t>-Palatinat (</a:t>
            </a:r>
            <a:r>
              <a:rPr lang="de-DE" sz="1500" b="1" dirty="0" err="1"/>
              <a:t>Allemagne</a:t>
            </a:r>
            <a:r>
              <a:rPr lang="de-DE" sz="1500" dirty="0"/>
              <a:t>) : </a:t>
            </a:r>
          </a:p>
          <a:p>
            <a:pPr marL="0" indent="0">
              <a:buNone/>
            </a:pPr>
            <a:r>
              <a:rPr lang="de-DE" sz="1500" dirty="0" err="1"/>
              <a:t>Trèves</a:t>
            </a:r>
            <a:r>
              <a:rPr lang="de-DE" sz="1500" dirty="0"/>
              <a:t>,  Kaiserslautern</a:t>
            </a:r>
          </a:p>
          <a:p>
            <a:endParaRPr lang="de-DE" sz="1500" dirty="0"/>
          </a:p>
          <a:p>
            <a:pPr marL="0" indent="0">
              <a:buNone/>
            </a:pPr>
            <a:r>
              <a:rPr lang="de-DE" sz="1500" b="1" dirty="0"/>
              <a:t>Lorraine (France)</a:t>
            </a:r>
            <a:r>
              <a:rPr lang="de-DE" sz="1500" dirty="0"/>
              <a:t> :</a:t>
            </a:r>
          </a:p>
          <a:p>
            <a:pPr marL="0" indent="0">
              <a:buNone/>
            </a:pPr>
            <a:r>
              <a:rPr lang="de-DE" sz="1500" dirty="0"/>
              <a:t>Metz,  Nancy</a:t>
            </a:r>
          </a:p>
          <a:p>
            <a:endParaRPr lang="de-DE" sz="1500" dirty="0"/>
          </a:p>
          <a:p>
            <a:pPr marL="0" indent="0">
              <a:buNone/>
            </a:pPr>
            <a:r>
              <a:rPr lang="de-DE" sz="1500" b="1" dirty="0" err="1"/>
              <a:t>Wallonie</a:t>
            </a:r>
            <a:r>
              <a:rPr lang="de-DE" sz="1500" b="1" dirty="0"/>
              <a:t> (</a:t>
            </a:r>
            <a:r>
              <a:rPr lang="de-DE" sz="1500" b="1" dirty="0" err="1"/>
              <a:t>Belgique</a:t>
            </a:r>
            <a:r>
              <a:rPr lang="de-DE" sz="1500" b="1" dirty="0"/>
              <a:t>) </a:t>
            </a:r>
            <a:r>
              <a:rPr lang="de-DE" sz="1500" dirty="0"/>
              <a:t>: </a:t>
            </a:r>
          </a:p>
          <a:p>
            <a:pPr marL="0" indent="0">
              <a:buNone/>
            </a:pPr>
            <a:r>
              <a:rPr lang="de-DE" sz="1500" dirty="0" err="1"/>
              <a:t>Liège</a:t>
            </a:r>
            <a:r>
              <a:rPr lang="de-DE" sz="1500" dirty="0"/>
              <a:t>,  </a:t>
            </a:r>
            <a:r>
              <a:rPr lang="de-DE" sz="1500" dirty="0" err="1"/>
              <a:t>Arlon</a:t>
            </a:r>
            <a:endParaRPr lang="de-DE" sz="1500" dirty="0"/>
          </a:p>
          <a:p>
            <a:endParaRPr lang="de-DE" sz="1500" dirty="0"/>
          </a:p>
          <a:p>
            <a:pPr marL="0" indent="0">
              <a:buNone/>
            </a:pPr>
            <a:r>
              <a:rPr lang="de-DE" sz="1500" b="1" dirty="0"/>
              <a:t>Luxembourg</a:t>
            </a:r>
            <a:r>
              <a:rPr lang="de-DE" sz="1500" dirty="0"/>
              <a:t> : </a:t>
            </a:r>
          </a:p>
          <a:p>
            <a:pPr marL="0" indent="0">
              <a:buNone/>
            </a:pPr>
            <a:r>
              <a:rPr lang="de-DE" sz="1500" dirty="0"/>
              <a:t>Luxembourg-</a:t>
            </a:r>
            <a:r>
              <a:rPr lang="de-DE" sz="1500" dirty="0" err="1"/>
              <a:t>Ville</a:t>
            </a:r>
            <a:r>
              <a:rPr lang="de-DE" sz="1500" dirty="0"/>
              <a:t>,  Esch-</a:t>
            </a:r>
            <a:r>
              <a:rPr lang="de-DE" sz="1500" dirty="0" err="1"/>
              <a:t>sur</a:t>
            </a:r>
            <a:r>
              <a:rPr lang="de-DE" sz="1500" dirty="0"/>
              <a:t>- Alzette,  </a:t>
            </a:r>
            <a:r>
              <a:rPr lang="de-DE" sz="1500" dirty="0" err="1"/>
              <a:t>Mondorf</a:t>
            </a:r>
            <a:r>
              <a:rPr lang="de-DE" sz="1500" dirty="0"/>
              <a:t>-les-</a:t>
            </a:r>
            <a:r>
              <a:rPr lang="de-DE" sz="1500" dirty="0" err="1"/>
              <a:t>Bains</a:t>
            </a:r>
            <a:endParaRPr lang="de-DE" sz="1500" dirty="0"/>
          </a:p>
          <a:p>
            <a:pPr marL="0" indent="0">
              <a:buNone/>
            </a:pPr>
            <a:endParaRPr lang="de-DE" sz="1500" dirty="0"/>
          </a:p>
          <a:p>
            <a:pPr marL="0" indent="0" algn="just">
              <a:buNone/>
            </a:pPr>
            <a:r>
              <a:rPr lang="de-DE" sz="1500" b="1" dirty="0"/>
              <a:t>Luxembourg-</a:t>
            </a:r>
            <a:r>
              <a:rPr lang="de-DE" sz="1500" b="1" dirty="0" err="1"/>
              <a:t>Ville</a:t>
            </a:r>
            <a:r>
              <a:rPr lang="de-DE" sz="1500" b="1" dirty="0"/>
              <a:t> </a:t>
            </a:r>
            <a:r>
              <a:rPr lang="de-DE" sz="1500" b="1" dirty="0" err="1"/>
              <a:t>est</a:t>
            </a:r>
            <a:r>
              <a:rPr lang="de-DE" sz="1500" b="1" dirty="0"/>
              <a:t> à </a:t>
            </a:r>
            <a:r>
              <a:rPr lang="de-DE" sz="1500" b="1" dirty="0" err="1"/>
              <a:t>côté</a:t>
            </a:r>
            <a:r>
              <a:rPr lang="de-DE" sz="1500" b="1" dirty="0"/>
              <a:t> de Bruxelles et de Strasbourg, </a:t>
            </a:r>
            <a:r>
              <a:rPr lang="de-DE" sz="1500" b="1" dirty="0" err="1"/>
              <a:t>l‘une</a:t>
            </a:r>
            <a:r>
              <a:rPr lang="de-DE" sz="1500" b="1" dirty="0"/>
              <a:t> des </a:t>
            </a:r>
            <a:r>
              <a:rPr lang="de-DE" sz="1500" b="1" dirty="0" err="1"/>
              <a:t>capitales</a:t>
            </a:r>
            <a:r>
              <a:rPr lang="de-DE" sz="1500" b="1" dirty="0"/>
              <a:t> de </a:t>
            </a:r>
            <a:r>
              <a:rPr lang="de-DE" sz="1500" b="1" dirty="0" err="1"/>
              <a:t>l´Union</a:t>
            </a:r>
            <a:r>
              <a:rPr lang="de-DE" sz="1500" b="1" dirty="0"/>
              <a:t> </a:t>
            </a:r>
            <a:r>
              <a:rPr lang="de-DE" sz="1500" b="1" dirty="0" err="1"/>
              <a:t>Européenne</a:t>
            </a:r>
            <a:endParaRPr lang="de-DE" sz="1500" b="1" dirty="0"/>
          </a:p>
          <a:p>
            <a:pPr marL="0" indent="0" algn="just">
              <a:buNone/>
            </a:pPr>
            <a:r>
              <a:rPr lang="de-DE" sz="1500" b="1" dirty="0"/>
              <a:t>65%  des </a:t>
            </a:r>
            <a:r>
              <a:rPr lang="de-DE" sz="1500" b="1" dirty="0" err="1"/>
              <a:t>habitants</a:t>
            </a:r>
            <a:r>
              <a:rPr lang="de-DE" sz="1500" b="1" dirty="0"/>
              <a:t> </a:t>
            </a:r>
            <a:r>
              <a:rPr lang="de-DE" sz="1500" b="1" dirty="0" err="1"/>
              <a:t>sont</a:t>
            </a:r>
            <a:r>
              <a:rPr lang="de-DE" sz="1500" b="1" dirty="0"/>
              <a:t> des </a:t>
            </a:r>
            <a:r>
              <a:rPr lang="de-DE" sz="1500" b="1" dirty="0" err="1"/>
              <a:t>étrangers</a:t>
            </a:r>
            <a:r>
              <a:rPr lang="de-DE" sz="1500" b="1" dirty="0"/>
              <a:t> </a:t>
            </a:r>
            <a:r>
              <a:rPr lang="de-DE" sz="1500" b="1" dirty="0" err="1"/>
              <a:t>dans</a:t>
            </a:r>
            <a:r>
              <a:rPr lang="de-DE" sz="1500" b="1" dirty="0"/>
              <a:t> la </a:t>
            </a:r>
            <a:r>
              <a:rPr lang="de-DE" sz="1500" b="1" dirty="0" err="1"/>
              <a:t>ville</a:t>
            </a:r>
            <a:endParaRPr lang="de-DE" sz="1500" b="1" dirty="0"/>
          </a:p>
          <a:p>
            <a:pPr marL="0" indent="0">
              <a:buNone/>
            </a:pPr>
            <a:endParaRPr lang="de-DE" sz="1600" dirty="0"/>
          </a:p>
          <a:p>
            <a:pPr>
              <a:buNone/>
            </a:pPr>
            <a:r>
              <a:rPr lang="fr-FR" sz="1600" dirty="0"/>
              <a:t>. </a:t>
            </a:r>
          </a:p>
          <a:p>
            <a:pPr>
              <a:buNone/>
            </a:pPr>
            <a:r>
              <a:rPr lang="fr-FR" sz="1600" dirty="0"/>
              <a:t>65% des habitants sont des étrangers au Luxembourg</a:t>
            </a:r>
            <a:endParaRPr lang="de-DE" sz="1600" dirty="0"/>
          </a:p>
          <a:p>
            <a:pPr marL="0" indent="0">
              <a:buNone/>
            </a:pPr>
            <a:endParaRPr lang="de-DE" sz="1600" dirty="0"/>
          </a:p>
          <a:p>
            <a:pPr marL="0" indent="0">
              <a:buNone/>
            </a:pPr>
            <a:endParaRPr lang="de-DE" sz="1600" dirty="0"/>
          </a:p>
          <a:p>
            <a:pPr marL="0" indent="0">
              <a:buNone/>
            </a:pPr>
            <a:endParaRPr lang="de-DE" sz="1600" dirty="0"/>
          </a:p>
          <a:p>
            <a:endParaRPr lang="de-DE" sz="1600" dirty="0"/>
          </a:p>
        </p:txBody>
      </p:sp>
      <p:pic>
        <p:nvPicPr>
          <p:cNvPr id="11" name="Grafik 10" descr="http://upload.wikimedia.org/wikipedia/commons/6/69/Saarbr%C3%BCcken-Panorama_01.jpg"/>
          <p:cNvPicPr/>
          <p:nvPr/>
        </p:nvPicPr>
        <p:blipFill>
          <a:blip r:embed="rId2" cstate="print"/>
          <a:srcRect/>
          <a:stretch>
            <a:fillRect/>
          </a:stretch>
        </p:blipFill>
        <p:spPr bwMode="auto">
          <a:xfrm>
            <a:off x="6528049" y="1700808"/>
            <a:ext cx="3473061" cy="1276350"/>
          </a:xfrm>
          <a:prstGeom prst="rect">
            <a:avLst/>
          </a:prstGeom>
          <a:noFill/>
          <a:ln w="9525">
            <a:noFill/>
            <a:miter lim="800000"/>
            <a:headEnd/>
            <a:tailEnd/>
          </a:ln>
        </p:spPr>
      </p:pic>
      <p:pic>
        <p:nvPicPr>
          <p:cNvPr id="12" name="Grafik 11" descr="photo "/>
          <p:cNvPicPr/>
          <p:nvPr/>
        </p:nvPicPr>
        <p:blipFill>
          <a:blip r:embed="rId3" cstate="print"/>
          <a:srcRect/>
          <a:stretch>
            <a:fillRect/>
          </a:stretch>
        </p:blipFill>
        <p:spPr bwMode="auto">
          <a:xfrm>
            <a:off x="6023992" y="3068960"/>
            <a:ext cx="2592288" cy="1561078"/>
          </a:xfrm>
          <a:prstGeom prst="rect">
            <a:avLst/>
          </a:prstGeom>
          <a:noFill/>
          <a:ln w="9525">
            <a:noFill/>
            <a:miter lim="800000"/>
            <a:headEnd/>
            <a:tailEnd/>
          </a:ln>
        </p:spPr>
      </p:pic>
      <p:pic>
        <p:nvPicPr>
          <p:cNvPr id="18436" name="Picture 4" descr="http://www.hanisauland.de/img/db/luxemburg.jpg_396_261_100.jpg"/>
          <p:cNvPicPr>
            <a:picLocks noChangeAspect="1" noChangeArrowheads="1"/>
          </p:cNvPicPr>
          <p:nvPr/>
        </p:nvPicPr>
        <p:blipFill>
          <a:blip r:embed="rId4" cstate="print"/>
          <a:srcRect/>
          <a:stretch>
            <a:fillRect/>
          </a:stretch>
        </p:blipFill>
        <p:spPr bwMode="auto">
          <a:xfrm>
            <a:off x="7104112" y="4725144"/>
            <a:ext cx="2664296" cy="1756014"/>
          </a:xfrm>
          <a:prstGeom prst="rect">
            <a:avLst/>
          </a:prstGeom>
          <a:noFill/>
        </p:spPr>
      </p:pic>
    </p:spTree>
    <p:extLst>
      <p:ext uri="{BB962C8B-B14F-4D97-AF65-F5344CB8AC3E}">
        <p14:creationId xmlns:p14="http://schemas.microsoft.com/office/powerpoint/2010/main" xmlns="" val="3850946192"/>
      </p:ext>
    </p:extLst>
  </p:cSld>
  <p:clrMapOvr>
    <a:masterClrMapping/>
  </p:clrMapOvr>
  <mc:AlternateContent xmlns:mc="http://schemas.openxmlformats.org/markup-compatibility/2006">
    <mc:Choice xmlns:p14="http://schemas.microsoft.com/office/powerpoint/2010/main" xmlns="" Requires="p14">
      <p:transition p14:dur="250" advTm="4000">
        <p:fade/>
      </p:transition>
    </mc:Choice>
    <mc:Fallback>
      <p:transition advTm="4000">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u 1"/>
          <p:cNvSpPr>
            <a:spLocks noGrp="1"/>
          </p:cNvSpPr>
          <p:nvPr>
            <p:ph type="title"/>
          </p:nvPr>
        </p:nvSpPr>
        <p:spPr/>
        <p:txBody>
          <a:bodyPr/>
          <a:lstStyle/>
          <a:p>
            <a:pPr eaLnBrk="1" hangingPunct="1"/>
            <a:endParaRPr lang="en-US" altLang="ro-RO" smtClean="0"/>
          </a:p>
        </p:txBody>
      </p:sp>
      <p:sp>
        <p:nvSpPr>
          <p:cNvPr id="8195" name="Substituent conținut 2"/>
          <p:cNvSpPr>
            <a:spLocks noGrp="1"/>
          </p:cNvSpPr>
          <p:nvPr>
            <p:ph idx="1"/>
          </p:nvPr>
        </p:nvSpPr>
        <p:spPr/>
        <p:txBody>
          <a:bodyPr/>
          <a:lstStyle/>
          <a:p>
            <a:pPr eaLnBrk="1" hangingPunct="1"/>
            <a:endParaRPr lang="en-US" altLang="ro-RO" smtClean="0"/>
          </a:p>
        </p:txBody>
      </p:sp>
      <p:pic>
        <p:nvPicPr>
          <p:cNvPr id="8196" name="Picture 2"/>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14738548"/>
      </p:ext>
    </p:extLst>
  </p:cSld>
  <p:clrMapOvr>
    <a:masterClrMapping/>
  </p:clrMapOvr>
  <mc:AlternateContent xmlns:mc="http://schemas.openxmlformats.org/markup-compatibility/2006">
    <mc:Choice xmlns:p14="http://schemas.microsoft.com/office/powerpoint/2010/main" xmlns="" Requires="p14">
      <p:transition p14:dur="250" advTm="6000">
        <p:fade/>
      </p:transition>
    </mc:Choice>
    <mc:Fallback>
      <p:transition advTm="6000">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Content Placeholder 3" descr="manastirea-humor-6248.jpe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0"/>
            <a:ext cx="9144000" cy="6858000"/>
          </a:xfrm>
        </p:spPr>
      </p:pic>
      <p:sp>
        <p:nvSpPr>
          <p:cNvPr id="4" name="Dreptunghi 3"/>
          <p:cNvSpPr/>
          <p:nvPr/>
        </p:nvSpPr>
        <p:spPr>
          <a:xfrm>
            <a:off x="1524001" y="4724400"/>
            <a:ext cx="3657600" cy="1754326"/>
          </a:xfrm>
          <a:prstGeom prst="rect">
            <a:avLst/>
          </a:prstGeom>
          <a:noFill/>
        </p:spPr>
        <p:txBody>
          <a:bodyPr>
            <a:spAutoFit/>
          </a:bodyPr>
          <a:lstStyle/>
          <a:p>
            <a:pPr algn="ctr" fontAlgn="base">
              <a:spcBef>
                <a:spcPct val="0"/>
              </a:spcBef>
              <a:spcAft>
                <a:spcPct val="0"/>
              </a:spcAft>
              <a:defRPr/>
            </a:pPr>
            <a:r>
              <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L’ </a:t>
            </a:r>
            <a:r>
              <a:rPr lang="ro-RO"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église</a:t>
            </a:r>
            <a:r>
              <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de Humor</a:t>
            </a:r>
          </a:p>
        </p:txBody>
      </p:sp>
      <p:sp>
        <p:nvSpPr>
          <p:cNvPr id="12292" name="Titlu 4"/>
          <p:cNvSpPr>
            <a:spLocks noGrp="1"/>
          </p:cNvSpPr>
          <p:nvPr>
            <p:ph type="title"/>
          </p:nvPr>
        </p:nvSpPr>
        <p:spPr/>
        <p:txBody>
          <a:bodyPr/>
          <a:lstStyle/>
          <a:p>
            <a:pPr eaLnBrk="1" hangingPunct="1"/>
            <a:endParaRPr lang="en-US" altLang="ro-RO" smtClean="0"/>
          </a:p>
        </p:txBody>
      </p:sp>
    </p:spTree>
    <p:extLst>
      <p:ext uri="{BB962C8B-B14F-4D97-AF65-F5344CB8AC3E}">
        <p14:creationId xmlns:p14="http://schemas.microsoft.com/office/powerpoint/2010/main" xmlns="" val="2283907385"/>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Content Placeholder 3" descr="manastirea.arbore.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0"/>
            <a:ext cx="9144000" cy="6858000"/>
          </a:xfrm>
        </p:spPr>
      </p:pic>
      <p:sp>
        <p:nvSpPr>
          <p:cNvPr id="2" name="Dreptunghi 1"/>
          <p:cNvSpPr/>
          <p:nvPr/>
        </p:nvSpPr>
        <p:spPr>
          <a:xfrm>
            <a:off x="3429000" y="152400"/>
            <a:ext cx="7083926" cy="923330"/>
          </a:xfrm>
          <a:prstGeom prst="rect">
            <a:avLst/>
          </a:prstGeom>
          <a:noFill/>
        </p:spPr>
        <p:txBody>
          <a:bodyPr wrap="none">
            <a:spAutoFit/>
          </a:bodyPr>
          <a:lstStyle/>
          <a:p>
            <a:pPr algn="ctr" fontAlgn="base">
              <a:spcBef>
                <a:spcPct val="0"/>
              </a:spcBef>
              <a:spcAft>
                <a:spcPct val="0"/>
              </a:spcAft>
              <a:defRPr/>
            </a:pPr>
            <a:r>
              <a:rPr lang="ro-RO"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Monastère</a:t>
            </a:r>
            <a:r>
              <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de Arbore</a:t>
            </a:r>
          </a:p>
        </p:txBody>
      </p:sp>
    </p:spTree>
    <p:extLst>
      <p:ext uri="{BB962C8B-B14F-4D97-AF65-F5344CB8AC3E}">
        <p14:creationId xmlns:p14="http://schemas.microsoft.com/office/powerpoint/2010/main" xmlns="" val="3692797380"/>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iserica-mirauti-(2).jpg"/>
          <p:cNvPicPr>
            <a:picLocks noChangeAspect="1"/>
          </p:cNvPicPr>
          <p:nvPr/>
        </p:nvPicPr>
        <p:blipFill>
          <a:blip r:embed="rId2" cstate="print"/>
          <a:stretch>
            <a:fillRect/>
          </a:stretch>
        </p:blipFill>
        <p:spPr>
          <a:xfrm>
            <a:off x="1524000" y="0"/>
            <a:ext cx="9144000" cy="6858000"/>
          </a:xfrm>
          <a:prstGeom prst="rect">
            <a:avLst/>
          </a:prstGeom>
          <a:ln>
            <a:noFill/>
          </a:ln>
          <a:effectLst>
            <a:outerShdw blurRad="190500" algn="tl" rotWithShape="0">
              <a:srgbClr val="000000">
                <a:alpha val="70000"/>
              </a:srgbClr>
            </a:outerShdw>
          </a:effectLst>
        </p:spPr>
      </p:pic>
      <p:sp>
        <p:nvSpPr>
          <p:cNvPr id="3" name="Subtitle 2"/>
          <p:cNvSpPr>
            <a:spLocks noGrp="1"/>
          </p:cNvSpPr>
          <p:nvPr>
            <p:ph type="subTitle" idx="1"/>
          </p:nvPr>
        </p:nvSpPr>
        <p:spPr>
          <a:xfrm>
            <a:off x="2819400" y="152400"/>
            <a:ext cx="3581400" cy="2362200"/>
          </a:xfrm>
          <a:ln>
            <a:miter lim="800000"/>
            <a:headEnd/>
            <a:tailEnd/>
          </a:ln>
          <a:extLst/>
        </p:spPr>
        <p:txBody>
          <a:bodyPr rtlCol="0">
            <a:noAutofit/>
          </a:bodyPr>
          <a:lstStyle/>
          <a:p>
            <a:pPr eaLnBrk="1" fontAlgn="auto" hangingPunct="1">
              <a:spcAft>
                <a:spcPts val="0"/>
              </a:spcAft>
              <a:defRPr/>
            </a:pPr>
            <a:r>
              <a:rPr lang="it-IT" b="1" i="1" u="sng" dirty="0">
                <a:solidFill>
                  <a:schemeClr val="tx1">
                    <a:lumMod val="75000"/>
                    <a:lumOff val="25000"/>
                  </a:schemeClr>
                </a:solidFill>
                <a:effectLst>
                  <a:reflection blurRad="6350" stA="55000" endA="300" endPos="45500" dir="5400000" sy="-100000" algn="bl" rotWithShape="0"/>
                </a:effectLst>
                <a:latin typeface="Comic Sans MS" pitchFamily="66" charset="0"/>
              </a:rPr>
              <a:t>L'église </a:t>
            </a:r>
            <a:r>
              <a:rPr lang="ro-RO" b="1" i="1" u="sng" dirty="0" smtClean="0">
                <a:solidFill>
                  <a:schemeClr val="tx1">
                    <a:lumMod val="75000"/>
                    <a:lumOff val="25000"/>
                  </a:schemeClr>
                </a:solidFill>
                <a:effectLst>
                  <a:reflection blurRad="6350" stA="55000" endA="300" endPos="45500" dir="5400000" sy="-100000" algn="bl" rotWithShape="0"/>
                </a:effectLst>
                <a:latin typeface="Comic Sans MS" pitchFamily="66" charset="0"/>
              </a:rPr>
              <a:t>Saint-Georges Suceava</a:t>
            </a:r>
            <a:endParaRPr lang="it-IT" b="1" i="1" u="sng" dirty="0" smtClean="0">
              <a:solidFill>
                <a:schemeClr val="tx1">
                  <a:lumMod val="75000"/>
                  <a:lumOff val="25000"/>
                </a:schemeClr>
              </a:solidFill>
              <a:effectLst>
                <a:reflection blurRad="6350" stA="55000" endA="300" endPos="45500" dir="5400000" sy="-100000" algn="bl" rotWithShape="0"/>
              </a:effectLst>
              <a:latin typeface="Comic Sans MS" pitchFamily="66" charset="0"/>
            </a:endParaRPr>
          </a:p>
          <a:p>
            <a:pPr eaLnBrk="1" fontAlgn="auto" hangingPunct="1">
              <a:spcAft>
                <a:spcPts val="0"/>
              </a:spcAft>
              <a:defRPr/>
            </a:pPr>
            <a:endParaRPr lang="ro-RO" b="1" dirty="0">
              <a:solidFill>
                <a:srgbClr val="07A4B9"/>
              </a:solidFill>
            </a:endParaRPr>
          </a:p>
        </p:txBody>
      </p:sp>
    </p:spTree>
    <p:extLst>
      <p:ext uri="{BB962C8B-B14F-4D97-AF65-F5344CB8AC3E}">
        <p14:creationId xmlns:p14="http://schemas.microsoft.com/office/powerpoint/2010/main" xmlns="" val="3495881306"/>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260px-Sighisoara_poarta.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Subtitle 2"/>
          <p:cNvSpPr>
            <a:spLocks noGrp="1"/>
          </p:cNvSpPr>
          <p:nvPr>
            <p:ph type="subTitle" idx="1"/>
          </p:nvPr>
        </p:nvSpPr>
        <p:spPr>
          <a:xfrm>
            <a:off x="6553200" y="457200"/>
            <a:ext cx="4114800" cy="2514600"/>
          </a:xfrm>
        </p:spPr>
        <p:txBody>
          <a:bodyPr rtlCol="0">
            <a:normAutofit fontScale="77500" lnSpcReduction="20000"/>
          </a:bodyPr>
          <a:lstStyle/>
          <a:p>
            <a:pPr eaLnBrk="1" fontAlgn="auto" hangingPunct="1">
              <a:spcAft>
                <a:spcPts val="0"/>
              </a:spcAft>
              <a:defRPr/>
            </a:pPr>
            <a:r>
              <a:rPr lang="en-US" sz="5400" b="1" dirty="0">
                <a:solidFill>
                  <a:schemeClr val="tx1"/>
                </a:solidFill>
              </a:rPr>
              <a:t>Centre </a:t>
            </a:r>
            <a:r>
              <a:rPr lang="en-US" sz="5400" b="1" dirty="0" err="1">
                <a:solidFill>
                  <a:schemeClr val="tx1"/>
                </a:solidFill>
              </a:rPr>
              <a:t>historique</a:t>
            </a:r>
            <a:r>
              <a:rPr lang="en-US" sz="5400" b="1" dirty="0">
                <a:solidFill>
                  <a:schemeClr val="tx1"/>
                </a:solidFill>
              </a:rPr>
              <a:t> de </a:t>
            </a:r>
            <a:r>
              <a:rPr lang="en-US" sz="5400" b="1" dirty="0" err="1">
                <a:solidFill>
                  <a:schemeClr val="tx1"/>
                </a:solidFill>
              </a:rPr>
              <a:t>Sighisoara</a:t>
            </a:r>
            <a:r>
              <a:rPr lang="en-US" sz="5400" dirty="0">
                <a:solidFill>
                  <a:schemeClr val="tx1"/>
                </a:solidFill>
              </a:rPr>
              <a:t/>
            </a:r>
            <a:br>
              <a:rPr lang="en-US" sz="5400" dirty="0">
                <a:solidFill>
                  <a:schemeClr val="tx1"/>
                </a:solidFill>
              </a:rPr>
            </a:br>
            <a:endParaRPr lang="en-US" sz="5400" dirty="0">
              <a:solidFill>
                <a:schemeClr val="tx1"/>
              </a:solidFill>
            </a:endParaRPr>
          </a:p>
          <a:p>
            <a:pPr eaLnBrk="1" fontAlgn="auto" hangingPunct="1">
              <a:spcAft>
                <a:spcPts val="0"/>
              </a:spcAft>
              <a:defRPr/>
            </a:pPr>
            <a:r>
              <a:rPr lang="en-US" b="1" u="sng" dirty="0" smtClean="0"/>
              <a:t> </a:t>
            </a:r>
            <a:endParaRPr lang="ro-RO" b="1" u="sng" dirty="0"/>
          </a:p>
        </p:txBody>
      </p:sp>
    </p:spTree>
    <p:extLst>
      <p:ext uri="{BB962C8B-B14F-4D97-AF65-F5344CB8AC3E}">
        <p14:creationId xmlns:p14="http://schemas.microsoft.com/office/powerpoint/2010/main" xmlns="" val="3387587222"/>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3" descr="Sighis00.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44638" y="152400"/>
            <a:ext cx="4711700" cy="6553200"/>
          </a:xfrm>
        </p:spPr>
      </p:pic>
      <p:sp>
        <p:nvSpPr>
          <p:cNvPr id="17411" name="Dreptunghi 1"/>
          <p:cNvSpPr>
            <a:spLocks noChangeArrowheads="1"/>
          </p:cNvSpPr>
          <p:nvPr/>
        </p:nvSpPr>
        <p:spPr bwMode="auto">
          <a:xfrm>
            <a:off x="6172200" y="1295400"/>
            <a:ext cx="4572000" cy="397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fr-FR" altLang="ro-RO" sz="3600">
                <a:solidFill>
                  <a:prstClr val="black"/>
                </a:solidFill>
                <a:latin typeface="Comic Sans MS" panose="030F0702030302020204" pitchFamily="66" charset="0"/>
                <a:cs typeface="Arial" panose="020B0604020202020204" pitchFamily="34" charset="0"/>
              </a:rPr>
              <a:t>La vieille ville Sighisoara est un site représentatif pour la civilisation allemande des colons saxons de Transylvanie. </a:t>
            </a:r>
            <a:endParaRPr lang="ro-RO" altLang="ro-RO" sz="3600">
              <a:solidFill>
                <a:prstClr val="black"/>
              </a:solidFill>
              <a:latin typeface="Comic Sans MS" panose="030F0702030302020204" pitchFamily="66" charset="0"/>
              <a:cs typeface="Arial" panose="020B0604020202020204" pitchFamily="34" charset="0"/>
            </a:endParaRPr>
          </a:p>
        </p:txBody>
      </p:sp>
    </p:spTree>
    <p:extLst>
      <p:ext uri="{BB962C8B-B14F-4D97-AF65-F5344CB8AC3E}">
        <p14:creationId xmlns:p14="http://schemas.microsoft.com/office/powerpoint/2010/main" xmlns="" val="3298682562"/>
      </p:ext>
    </p:extLst>
  </p:cSld>
  <p:clrMapOvr>
    <a:masterClrMapping/>
  </p:clrMapOvr>
  <mc:AlternateContent xmlns:mc="http://schemas.openxmlformats.org/markup-compatibility/2006">
    <mc:Choice xmlns:p14="http://schemas.microsoft.com/office/powerpoint/2010/main" xmlns="" Requires="p14">
      <p:transition p14:dur="250" advTm="5000">
        <p:fade/>
      </p:transition>
    </mc:Choice>
    <mc:Fallback>
      <p:transition advTm="5000">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endParaRPr lang="en-US" altLang="ro-RO" smtClean="0"/>
          </a:p>
        </p:txBody>
      </p:sp>
      <p:sp>
        <p:nvSpPr>
          <p:cNvPr id="18435" name="Content Placeholder 2"/>
          <p:cNvSpPr>
            <a:spLocks noGrp="1"/>
          </p:cNvSpPr>
          <p:nvPr>
            <p:ph idx="1"/>
          </p:nvPr>
        </p:nvSpPr>
        <p:spPr>
          <a:xfrm>
            <a:off x="1524000" y="4191000"/>
            <a:ext cx="9144000" cy="2667000"/>
          </a:xfrm>
        </p:spPr>
        <p:txBody>
          <a:bodyPr/>
          <a:lstStyle/>
          <a:p>
            <a:pPr marL="0" indent="0" eaLnBrk="1" hangingPunct="1">
              <a:buNone/>
            </a:pPr>
            <a:r>
              <a:rPr lang="ro-RO" altLang="ro-RO" sz="2800">
                <a:latin typeface="Comic Sans MS" panose="030F0702030302020204" pitchFamily="66" charset="0"/>
              </a:rPr>
              <a:t>  </a:t>
            </a:r>
            <a:r>
              <a:rPr lang="fr-FR" altLang="ro-RO" sz="2800">
                <a:latin typeface="Comic Sans MS" panose="030F0702030302020204" pitchFamily="66" charset="0"/>
              </a:rPr>
              <a:t>Elle s'exprime par une manière de construction qui a eu une influence considérable pendant tout le Moyen Âge sur le développement ultérieur des villes de Transylvanie, sur le type d'habitat urbain ainsi que sur l'architecture traditionnelle.</a:t>
            </a:r>
            <a:endParaRPr lang="en-US" altLang="ro-RO" sz="2800">
              <a:latin typeface="Comic Sans MS" panose="030F0702030302020204" pitchFamily="66" charset="0"/>
            </a:endParaRPr>
          </a:p>
        </p:txBody>
      </p:sp>
      <p:pic>
        <p:nvPicPr>
          <p:cNvPr id="18436" name="Imagin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0"/>
            <a:ext cx="91440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31258251"/>
      </p:ext>
    </p:extLst>
  </p:cSld>
  <p:clrMapOvr>
    <a:masterClrMapping/>
  </p:clrMapOvr>
  <mc:AlternateContent xmlns:mc="http://schemas.openxmlformats.org/markup-compatibility/2006">
    <mc:Choice xmlns:p14="http://schemas.microsoft.com/office/powerpoint/2010/main" xmlns="" Requires="p14">
      <p:transition p14:dur="250" advTm="7000">
        <p:fade/>
      </p:transition>
    </mc:Choice>
    <mc:Fallback>
      <p:transition advTm="7000">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endParaRPr lang="en-US" altLang="ro-RO" smtClean="0"/>
          </a:p>
        </p:txBody>
      </p:sp>
      <p:pic>
        <p:nvPicPr>
          <p:cNvPr id="20483" name="Content Placeholder 3" descr="Sighişoara_(Schäßburg,_Segesvár)_-_The_Furriers_Tower.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0"/>
            <a:ext cx="9144000" cy="6858000"/>
          </a:xfrm>
        </p:spPr>
      </p:pic>
    </p:spTree>
    <p:extLst>
      <p:ext uri="{BB962C8B-B14F-4D97-AF65-F5344CB8AC3E}">
        <p14:creationId xmlns:p14="http://schemas.microsoft.com/office/powerpoint/2010/main" xmlns="" val="1978990223"/>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endParaRPr lang="en-US" altLang="ro-RO" smtClean="0"/>
          </a:p>
        </p:txBody>
      </p:sp>
      <p:pic>
        <p:nvPicPr>
          <p:cNvPr id="21507" name="Content Placeholder 3" descr="Sighişoara_(Schäßburg,_Segesvár)_-_The_Shoemakers_Tower.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0"/>
            <a:ext cx="9144000" cy="6858000"/>
          </a:xfrm>
        </p:spPr>
      </p:pic>
    </p:spTree>
    <p:extLst>
      <p:ext uri="{BB962C8B-B14F-4D97-AF65-F5344CB8AC3E}">
        <p14:creationId xmlns:p14="http://schemas.microsoft.com/office/powerpoint/2010/main" xmlns="" val="2506557877"/>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62200" y="304800"/>
            <a:ext cx="7467600" cy="2209800"/>
          </a:xfrm>
          <a:ln>
            <a:miter lim="800000"/>
            <a:headEnd/>
            <a:tailEnd/>
          </a:ln>
          <a:extLst/>
        </p:spPr>
        <p:txBody>
          <a:bodyPr rtlCol="0">
            <a:prstTxWarp prst="textWave1">
              <a:avLst/>
            </a:prstTxWarp>
            <a:noAutofit/>
            <a:scene3d>
              <a:camera prst="orthographicFront"/>
              <a:lightRig rig="threePt" dir="t"/>
            </a:scene3d>
            <a:sp3d extrusionH="57150">
              <a:bevelT w="38100" h="38100" prst="relaxedInset"/>
            </a:sp3d>
          </a:bodyPr>
          <a:lstStyle/>
          <a:p>
            <a:pPr eaLnBrk="1" fontAlgn="auto" hangingPunct="1">
              <a:spcAft>
                <a:spcPts val="0"/>
              </a:spcAft>
              <a:defRPr/>
            </a:pPr>
            <a:r>
              <a:rPr lang="fr-FR" sz="5400" dirty="0"/>
              <a:t>Les </a:t>
            </a:r>
            <a:br>
              <a:rPr lang="fr-FR" sz="5400" dirty="0"/>
            </a:br>
            <a:r>
              <a:rPr lang="fr-FR" sz="5400" dirty="0"/>
              <a:t/>
            </a:r>
            <a:br>
              <a:rPr lang="fr-FR" sz="5400" dirty="0"/>
            </a:br>
            <a:endParaRPr lang="ro-RO" sz="5400" dirty="0">
              <a:solidFill>
                <a:schemeClr val="bg1"/>
              </a:solidFill>
            </a:endParaRPr>
          </a:p>
        </p:txBody>
      </p:sp>
      <p:pic>
        <p:nvPicPr>
          <p:cNvPr id="4" name="Content Placeholder 3" descr="Muntii-Orastiei-Cetatile-Dacice-2009-008.jpg"/>
          <p:cNvPicPr>
            <a:picLocks noGrp="1" noChangeAspect="1"/>
          </p:cNvPicPr>
          <p:nvPr>
            <p:ph idx="1"/>
          </p:nvPr>
        </p:nvPicPr>
        <p:blipFill>
          <a:blip r:embed="rId2" cstate="print"/>
          <a:stretch>
            <a:fillRect/>
          </a:stretch>
        </p:blipFill>
        <p:spPr>
          <a:xfrm>
            <a:off x="1524001" y="0"/>
            <a:ext cx="9147725" cy="6858000"/>
          </a:xfrm>
          <a:effectLst>
            <a:softEdge rad="112500"/>
          </a:effectLst>
        </p:spPr>
      </p:pic>
      <p:sp>
        <p:nvSpPr>
          <p:cNvPr id="26628" name="Rectangle 4"/>
          <p:cNvSpPr>
            <a:spLocks noChangeArrowheads="1"/>
          </p:cNvSpPr>
          <p:nvPr/>
        </p:nvSpPr>
        <p:spPr bwMode="auto">
          <a:xfrm>
            <a:off x="2057400" y="609600"/>
            <a:ext cx="579120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fr-FR" altLang="ro-RO" sz="4000">
                <a:solidFill>
                  <a:prstClr val="white"/>
                </a:solidFill>
                <a:cs typeface="Arial" panose="020B0604020202020204" pitchFamily="34" charset="0"/>
              </a:rPr>
              <a:t>Les forteresses daces des monts d'Orastie</a:t>
            </a:r>
            <a:br>
              <a:rPr lang="fr-FR" altLang="ro-RO" sz="4000">
                <a:solidFill>
                  <a:prstClr val="white"/>
                </a:solidFill>
                <a:cs typeface="Arial" panose="020B0604020202020204" pitchFamily="34" charset="0"/>
              </a:rPr>
            </a:br>
            <a:endParaRPr lang="fr-FR" altLang="ro-RO" sz="4000">
              <a:solidFill>
                <a:prstClr val="white"/>
              </a:solidFill>
              <a:cs typeface="Arial" panose="020B0604020202020204" pitchFamily="34" charset="0"/>
            </a:endParaRPr>
          </a:p>
        </p:txBody>
      </p:sp>
    </p:spTree>
    <p:extLst>
      <p:ext uri="{BB962C8B-B14F-4D97-AF65-F5344CB8AC3E}">
        <p14:creationId xmlns:p14="http://schemas.microsoft.com/office/powerpoint/2010/main" xmlns="" val="1285550923"/>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024034" y="0"/>
            <a:ext cx="8229600" cy="1143000"/>
          </a:xfrm>
        </p:spPr>
        <p:txBody>
          <a:bodyPr/>
          <a:lstStyle/>
          <a:p>
            <a:pPr marL="54864" indent="0" algn="ctr" fontAlgn="auto">
              <a:spcAft>
                <a:spcPts val="0"/>
              </a:spcAft>
              <a:defRPr/>
            </a:pPr>
            <a:r>
              <a:rPr lang="de-DE" sz="4000" dirty="0">
                <a:solidFill>
                  <a:schemeClr val="tx2">
                    <a:tint val="100000"/>
                    <a:shade val="90000"/>
                    <a:satMod val="250000"/>
                    <a:alpha val="100000"/>
                  </a:schemeClr>
                </a:solidFill>
                <a:ea typeface="+mj-ea"/>
              </a:rPr>
              <a:t>Les </a:t>
            </a:r>
            <a:r>
              <a:rPr lang="de-DE" sz="4000" dirty="0" err="1">
                <a:solidFill>
                  <a:schemeClr val="tx2">
                    <a:tint val="100000"/>
                    <a:shade val="90000"/>
                    <a:satMod val="250000"/>
                    <a:alpha val="100000"/>
                  </a:schemeClr>
                </a:solidFill>
                <a:ea typeface="+mj-ea"/>
              </a:rPr>
              <a:t>habitants</a:t>
            </a:r>
            <a:r>
              <a:rPr lang="de-DE" sz="4000" dirty="0">
                <a:solidFill>
                  <a:schemeClr val="tx2">
                    <a:tint val="100000"/>
                    <a:shade val="90000"/>
                    <a:satMod val="250000"/>
                    <a:alpha val="100000"/>
                  </a:schemeClr>
                </a:solidFill>
                <a:ea typeface="+mj-ea"/>
              </a:rPr>
              <a:t> </a:t>
            </a:r>
          </a:p>
        </p:txBody>
      </p:sp>
      <p:sp>
        <p:nvSpPr>
          <p:cNvPr id="13314" name="Inhaltsplatzhalter 2"/>
          <p:cNvSpPr>
            <a:spLocks noGrp="1"/>
          </p:cNvSpPr>
          <p:nvPr>
            <p:ph sz="half" idx="1"/>
          </p:nvPr>
        </p:nvSpPr>
        <p:spPr>
          <a:xfrm>
            <a:off x="1991544" y="1484784"/>
            <a:ext cx="4038600" cy="4525962"/>
          </a:xfrm>
        </p:spPr>
        <p:txBody>
          <a:bodyPr/>
          <a:lstStyle/>
          <a:p>
            <a:pPr marL="0" indent="0">
              <a:buNone/>
            </a:pPr>
            <a:r>
              <a:rPr lang="fr-CH" sz="1800" dirty="0"/>
              <a:t>Wallonie (Belgique) </a:t>
            </a:r>
          </a:p>
          <a:p>
            <a:pPr marL="0" indent="0">
              <a:buNone/>
            </a:pPr>
            <a:r>
              <a:rPr lang="de-DE" sz="1800" dirty="0">
                <a:sym typeface="Wingdings" pitchFamily="2" charset="2"/>
              </a:rPr>
              <a:t> </a:t>
            </a:r>
            <a:r>
              <a:rPr lang="fr-CH" sz="1800" dirty="0"/>
              <a:t>3.395.942 habitants </a:t>
            </a:r>
          </a:p>
          <a:p>
            <a:pPr>
              <a:buFont typeface="Wingdings 2" pitchFamily="18" charset="2"/>
              <a:buNone/>
            </a:pPr>
            <a:r>
              <a:rPr lang="fr-CH" sz="1800" dirty="0"/>
              <a:t> </a:t>
            </a:r>
            <a:endParaRPr lang="de-DE" sz="1800" dirty="0"/>
          </a:p>
          <a:p>
            <a:pPr marL="0" indent="0">
              <a:buNone/>
            </a:pPr>
            <a:r>
              <a:rPr lang="fr-CH" sz="1800" dirty="0"/>
              <a:t>Luxembourg</a:t>
            </a:r>
          </a:p>
          <a:p>
            <a:pPr marL="0" indent="0">
              <a:buNone/>
            </a:pPr>
            <a:r>
              <a:rPr lang="de-DE" sz="1800" dirty="0">
                <a:sym typeface="Wingdings" pitchFamily="2" charset="2"/>
              </a:rPr>
              <a:t></a:t>
            </a:r>
            <a:r>
              <a:rPr lang="fr-CH" sz="1800" dirty="0"/>
              <a:t> 511.840 habitants </a:t>
            </a:r>
          </a:p>
          <a:p>
            <a:pPr>
              <a:buFont typeface="Wingdings 2" pitchFamily="18" charset="2"/>
              <a:buNone/>
            </a:pPr>
            <a:r>
              <a:rPr lang="fr-CH" sz="1800" dirty="0"/>
              <a:t>    		</a:t>
            </a:r>
            <a:endParaRPr lang="de-DE" sz="1800" dirty="0"/>
          </a:p>
          <a:p>
            <a:pPr marL="0" indent="0">
              <a:buNone/>
            </a:pPr>
            <a:r>
              <a:rPr lang="fr-CH" sz="1800" dirty="0"/>
              <a:t>Sarre (Allemagne)</a:t>
            </a:r>
          </a:p>
          <a:p>
            <a:pPr marL="0" indent="0">
              <a:buNone/>
            </a:pPr>
            <a:r>
              <a:rPr lang="de-DE" sz="1800" dirty="0">
                <a:sym typeface="Wingdings" pitchFamily="2" charset="2"/>
              </a:rPr>
              <a:t></a:t>
            </a:r>
            <a:r>
              <a:rPr lang="fr-CH" sz="1800" dirty="0"/>
              <a:t> 1.014.000 habitants  </a:t>
            </a:r>
          </a:p>
          <a:p>
            <a:pPr>
              <a:buFont typeface="Wingdings 2" pitchFamily="18" charset="2"/>
              <a:buNone/>
            </a:pPr>
            <a:r>
              <a:rPr lang="fr-CH" sz="1800" dirty="0"/>
              <a:t>             </a:t>
            </a:r>
            <a:endParaRPr lang="de-DE" sz="1800" dirty="0"/>
          </a:p>
          <a:p>
            <a:pPr marL="0" indent="0">
              <a:buNone/>
            </a:pPr>
            <a:r>
              <a:rPr lang="fr-CH" sz="1800" dirty="0"/>
              <a:t>Lorraine (France) </a:t>
            </a:r>
          </a:p>
          <a:p>
            <a:pPr marL="0" indent="0">
              <a:buNone/>
            </a:pPr>
            <a:r>
              <a:rPr lang="de-DE" sz="1800" dirty="0">
                <a:sym typeface="Wingdings" pitchFamily="2" charset="2"/>
              </a:rPr>
              <a:t> </a:t>
            </a:r>
            <a:r>
              <a:rPr lang="fr-CH" sz="1800" dirty="0"/>
              <a:t>2.339.881 habitants</a:t>
            </a:r>
          </a:p>
          <a:p>
            <a:pPr>
              <a:buFont typeface="Wingdings 2" pitchFamily="18" charset="2"/>
              <a:buNone/>
            </a:pPr>
            <a:r>
              <a:rPr lang="fr-CH" sz="1800" dirty="0"/>
              <a:t>	</a:t>
            </a:r>
            <a:endParaRPr lang="de-DE" sz="1800" dirty="0"/>
          </a:p>
          <a:p>
            <a:pPr marL="0" indent="0">
              <a:buNone/>
            </a:pPr>
            <a:r>
              <a:rPr lang="fr-CH" sz="1800" dirty="0"/>
              <a:t>Rhénanie-Palatinat (Allemagne)</a:t>
            </a:r>
          </a:p>
          <a:p>
            <a:pPr marL="0" indent="0">
              <a:buNone/>
            </a:pPr>
            <a:r>
              <a:rPr lang="de-DE" sz="1800" dirty="0">
                <a:sym typeface="Wingdings" pitchFamily="2" charset="2"/>
              </a:rPr>
              <a:t></a:t>
            </a:r>
            <a:r>
              <a:rPr lang="fr-CH" sz="1800" dirty="0"/>
              <a:t> 4.000.000 habitants	</a:t>
            </a:r>
          </a:p>
          <a:p>
            <a:endParaRPr lang="de-DE" sz="1800" dirty="0"/>
          </a:p>
          <a:p>
            <a:pPr marL="0" indent="0">
              <a:buNone/>
            </a:pPr>
            <a:r>
              <a:rPr lang="fr-CH" sz="1800" b="1" dirty="0"/>
              <a:t>Grande-Région</a:t>
            </a:r>
          </a:p>
          <a:p>
            <a:pPr marL="0" indent="0">
              <a:buNone/>
            </a:pPr>
            <a:r>
              <a:rPr lang="fr-CH" sz="1800" b="1" dirty="0">
                <a:sym typeface="Wingdings" pitchFamily="2" charset="2"/>
              </a:rPr>
              <a:t></a:t>
            </a:r>
            <a:r>
              <a:rPr lang="fr-CH" sz="1800" b="1" dirty="0"/>
              <a:t> 12. </a:t>
            </a:r>
            <a:r>
              <a:rPr lang="fr-CH" sz="1800" b="1" dirty="0" err="1"/>
              <a:t>mio</a:t>
            </a:r>
            <a:r>
              <a:rPr lang="fr-CH" sz="1800" b="1" dirty="0"/>
              <a:t>. habitants </a:t>
            </a:r>
            <a:endParaRPr lang="de-DE" sz="1800" b="1" dirty="0"/>
          </a:p>
          <a:p>
            <a:endParaRPr lang="de-DE" sz="1800" dirty="0"/>
          </a:p>
        </p:txBody>
      </p:sp>
      <p:pic>
        <p:nvPicPr>
          <p:cNvPr id="13315" name="Inhaltsplatzhalter 4" descr="walonie.png"/>
          <p:cNvPicPr>
            <a:picLocks noGrp="1" noChangeAspect="1"/>
          </p:cNvPicPr>
          <p:nvPr>
            <p:ph sz="half" idx="2"/>
          </p:nvPr>
        </p:nvPicPr>
        <p:blipFill>
          <a:blip r:embed="rId2" cstate="print"/>
          <a:srcRect/>
          <a:stretch>
            <a:fillRect/>
          </a:stretch>
        </p:blipFill>
        <p:spPr>
          <a:xfrm>
            <a:off x="6600826" y="1196975"/>
            <a:ext cx="1439863" cy="1252538"/>
          </a:xfrm>
        </p:spPr>
      </p:pic>
      <p:sp>
        <p:nvSpPr>
          <p:cNvPr id="6" name="Pfeil nach rechts 5"/>
          <p:cNvSpPr/>
          <p:nvPr/>
        </p:nvSpPr>
        <p:spPr>
          <a:xfrm>
            <a:off x="4810125" y="1785938"/>
            <a:ext cx="17145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pic>
        <p:nvPicPr>
          <p:cNvPr id="13317" name="Grafik 6" descr="pic2.gif"/>
          <p:cNvPicPr>
            <a:picLocks noChangeAspect="1"/>
          </p:cNvPicPr>
          <p:nvPr/>
        </p:nvPicPr>
        <p:blipFill>
          <a:blip r:embed="rId3" cstate="print"/>
          <a:srcRect/>
          <a:stretch>
            <a:fillRect/>
          </a:stretch>
        </p:blipFill>
        <p:spPr bwMode="auto">
          <a:xfrm>
            <a:off x="8256589" y="1412875"/>
            <a:ext cx="1584325" cy="1906588"/>
          </a:xfrm>
          <a:prstGeom prst="rect">
            <a:avLst/>
          </a:prstGeom>
          <a:noFill/>
          <a:ln w="9525">
            <a:noFill/>
            <a:miter lim="800000"/>
            <a:headEnd/>
            <a:tailEnd/>
          </a:ln>
        </p:spPr>
      </p:pic>
      <p:sp>
        <p:nvSpPr>
          <p:cNvPr id="8" name="Pfeil nach rechts 7"/>
          <p:cNvSpPr/>
          <p:nvPr/>
        </p:nvSpPr>
        <p:spPr>
          <a:xfrm>
            <a:off x="4810126" y="2500313"/>
            <a:ext cx="3357563" cy="21431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pic>
        <p:nvPicPr>
          <p:cNvPr id="13319" name="Grafik 8" descr="saarland-karte-18504.png"/>
          <p:cNvPicPr>
            <a:picLocks noChangeAspect="1"/>
          </p:cNvPicPr>
          <p:nvPr/>
        </p:nvPicPr>
        <p:blipFill>
          <a:blip r:embed="rId4" cstate="print"/>
          <a:srcRect l="388" t="2751" r="388" b="12199"/>
          <a:stretch>
            <a:fillRect/>
          </a:stretch>
        </p:blipFill>
        <p:spPr bwMode="auto">
          <a:xfrm>
            <a:off x="6672264" y="2781301"/>
            <a:ext cx="1368425" cy="1171575"/>
          </a:xfrm>
          <a:prstGeom prst="rect">
            <a:avLst/>
          </a:prstGeom>
          <a:noFill/>
          <a:ln w="9525">
            <a:noFill/>
            <a:miter lim="800000"/>
            <a:headEnd/>
            <a:tailEnd/>
          </a:ln>
        </p:spPr>
      </p:pic>
      <p:sp>
        <p:nvSpPr>
          <p:cNvPr id="10" name="Pfeil nach rechts 9"/>
          <p:cNvSpPr/>
          <p:nvPr/>
        </p:nvSpPr>
        <p:spPr>
          <a:xfrm>
            <a:off x="4810125" y="3286126"/>
            <a:ext cx="1785938"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pic>
        <p:nvPicPr>
          <p:cNvPr id="13321" name="Grafik 10" descr="299px-Lorraine_in_France_svg.png"/>
          <p:cNvPicPr>
            <a:picLocks noChangeAspect="1"/>
          </p:cNvPicPr>
          <p:nvPr/>
        </p:nvPicPr>
        <p:blipFill>
          <a:blip r:embed="rId5" cstate="print"/>
          <a:srcRect/>
          <a:stretch>
            <a:fillRect/>
          </a:stretch>
        </p:blipFill>
        <p:spPr bwMode="auto">
          <a:xfrm>
            <a:off x="8180389" y="3500439"/>
            <a:ext cx="1355725" cy="1296987"/>
          </a:xfrm>
          <a:prstGeom prst="rect">
            <a:avLst/>
          </a:prstGeom>
          <a:noFill/>
          <a:ln w="9525">
            <a:noFill/>
            <a:miter lim="800000"/>
            <a:headEnd/>
            <a:tailEnd/>
          </a:ln>
        </p:spPr>
      </p:pic>
      <p:sp>
        <p:nvSpPr>
          <p:cNvPr id="12" name="Pfeil nach rechts 11"/>
          <p:cNvSpPr/>
          <p:nvPr/>
        </p:nvSpPr>
        <p:spPr>
          <a:xfrm>
            <a:off x="4810125" y="4143376"/>
            <a:ext cx="3214688"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pic>
        <p:nvPicPr>
          <p:cNvPr id="13323" name="Grafik 12" descr="190px-Locator_map_Rhineland-Palatinate_in_Germany_svg.png"/>
          <p:cNvPicPr>
            <a:picLocks noChangeAspect="1"/>
          </p:cNvPicPr>
          <p:nvPr/>
        </p:nvPicPr>
        <p:blipFill>
          <a:blip r:embed="rId6" cstate="print"/>
          <a:srcRect/>
          <a:stretch>
            <a:fillRect/>
          </a:stretch>
        </p:blipFill>
        <p:spPr bwMode="auto">
          <a:xfrm>
            <a:off x="6738938" y="4500563"/>
            <a:ext cx="1079500" cy="1460500"/>
          </a:xfrm>
          <a:prstGeom prst="rect">
            <a:avLst/>
          </a:prstGeom>
          <a:noFill/>
          <a:ln w="9525">
            <a:noFill/>
            <a:miter lim="800000"/>
            <a:headEnd/>
            <a:tailEnd/>
          </a:ln>
        </p:spPr>
      </p:pic>
      <p:sp>
        <p:nvSpPr>
          <p:cNvPr id="15" name="Right Arrow 14"/>
          <p:cNvSpPr/>
          <p:nvPr/>
        </p:nvSpPr>
        <p:spPr>
          <a:xfrm>
            <a:off x="4881563" y="5143501"/>
            <a:ext cx="1714500" cy="21431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de-DE">
              <a:solidFill>
                <a:prstClr val="white"/>
              </a:solidFill>
            </a:endParaRPr>
          </a:p>
        </p:txBody>
      </p:sp>
    </p:spTree>
    <p:extLst>
      <p:ext uri="{BB962C8B-B14F-4D97-AF65-F5344CB8AC3E}">
        <p14:creationId xmlns:p14="http://schemas.microsoft.com/office/powerpoint/2010/main" xmlns="" val="1326038904"/>
      </p:ext>
    </p:extLst>
  </p:cSld>
  <p:clrMapOvr>
    <a:masterClrMapping/>
  </p:clrMapOvr>
  <mc:AlternateContent xmlns:mc="http://schemas.openxmlformats.org/markup-compatibility/2006">
    <mc:Choice xmlns:p14="http://schemas.microsoft.com/office/powerpoint/2010/main" xmlns="" Requires="p14">
      <p:transition p14:dur="250" advTm="4000">
        <p:fade/>
      </p:transition>
    </mc:Choice>
    <mc:Fallback>
      <p:transition advTm="4000">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Content Placeholder 3" descr="cetati dacice.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30350" y="150813"/>
            <a:ext cx="5175250" cy="6742112"/>
          </a:xfrm>
        </p:spPr>
      </p:pic>
      <p:sp>
        <p:nvSpPr>
          <p:cNvPr id="27651" name="Dreptunghi 1"/>
          <p:cNvSpPr>
            <a:spLocks noChangeArrowheads="1"/>
          </p:cNvSpPr>
          <p:nvPr/>
        </p:nvSpPr>
        <p:spPr bwMode="auto">
          <a:xfrm>
            <a:off x="6629400" y="117475"/>
            <a:ext cx="4032250" cy="6002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fr-FR" altLang="ro-RO">
                <a:solidFill>
                  <a:prstClr val="black"/>
                </a:solidFill>
                <a:latin typeface="Comic Sans MS" panose="030F0702030302020204" pitchFamily="66" charset="0"/>
                <a:cs typeface="Arial" panose="020B0604020202020204" pitchFamily="34" charset="0"/>
              </a:rPr>
              <a:t>La civilisation des Daces a été créée par la population nordique des Thraces, le peuple connu dans l'histoire sous le nom de Gètes, donné par les vieux Grecs ou de Daces, donné par les auteurs latins</a:t>
            </a:r>
            <a:r>
              <a:rPr lang="fr-FR" altLang="ro-RO">
                <a:solidFill>
                  <a:prstClr val="black"/>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xmlns="" val="819610613"/>
      </p:ext>
    </p:extLst>
  </p:cSld>
  <p:clrMapOvr>
    <a:masterClrMapping/>
  </p:clrMapOvr>
  <mc:AlternateContent xmlns:mc="http://schemas.openxmlformats.org/markup-compatibility/2006">
    <mc:Choice xmlns:p14="http://schemas.microsoft.com/office/powerpoint/2010/main" xmlns="" Requires="p14">
      <p:transition p14:dur="250" advTm="6000">
        <p:fade/>
      </p:transition>
    </mc:Choice>
    <mc:Fallback>
      <p:transition advTm="6000">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fr-FR" altLang="ro-RO" smtClean="0"/>
              <a:t>d'Orastie, unique dans l'architecture européenne.</a:t>
            </a:r>
            <a:r>
              <a:rPr lang="en-US" altLang="ro-RO" smtClean="0"/>
              <a:t/>
            </a:r>
            <a:br>
              <a:rPr lang="en-US" altLang="ro-RO" smtClean="0"/>
            </a:br>
            <a:endParaRPr lang="en-US" altLang="ro-RO" smtClean="0"/>
          </a:p>
        </p:txBody>
      </p:sp>
      <p:pic>
        <p:nvPicPr>
          <p:cNvPr id="28675" name="Content Placeholder 3" descr="sarmizegetusa_regia_by_andyghost-d51140h.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0"/>
            <a:ext cx="9144000" cy="4800600"/>
          </a:xfrm>
        </p:spPr>
      </p:pic>
      <p:sp>
        <p:nvSpPr>
          <p:cNvPr id="28676" name="Rectangle 4"/>
          <p:cNvSpPr>
            <a:spLocks noChangeArrowheads="1"/>
          </p:cNvSpPr>
          <p:nvPr/>
        </p:nvSpPr>
        <p:spPr bwMode="auto">
          <a:xfrm>
            <a:off x="1524000" y="4876801"/>
            <a:ext cx="9144000" cy="2227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fontAlgn="base" hangingPunct="1">
              <a:spcBef>
                <a:spcPct val="0"/>
              </a:spcBef>
              <a:spcAft>
                <a:spcPct val="0"/>
              </a:spcAft>
              <a:buFontTx/>
              <a:buNone/>
            </a:pPr>
            <a:r>
              <a:rPr lang="fr-FR" altLang="ro-RO" sz="2800">
                <a:solidFill>
                  <a:prstClr val="black"/>
                </a:solidFill>
                <a:latin typeface="Arial" panose="020B0604020202020204" pitchFamily="34" charset="0"/>
                <a:cs typeface="Arial" panose="020B0604020202020204" pitchFamily="34" charset="0"/>
              </a:rPr>
              <a:t>Dans la période entre le règne de Burebista et celui de Décébale à été créé le système défensif des citadelles des monts d'Orastie, unique dans l'architecture européenne.</a:t>
            </a:r>
            <a:endParaRPr lang="en-US" altLang="ro-RO" sz="2800">
              <a:solidFill>
                <a:prstClr val="black"/>
              </a:solidFill>
              <a:latin typeface="Arial" panose="020B0604020202020204" pitchFamily="34" charset="0"/>
              <a:cs typeface="Arial" panose="020B0604020202020204" pitchFamily="34" charset="0"/>
            </a:endParaRPr>
          </a:p>
          <a:p>
            <a:pPr eaLnBrk="1" fontAlgn="base" hangingPunct="1">
              <a:spcBef>
                <a:spcPct val="0"/>
              </a:spcBef>
              <a:spcAft>
                <a:spcPct val="0"/>
              </a:spcAft>
              <a:buFontTx/>
              <a:buNone/>
            </a:pPr>
            <a:endParaRPr lang="en-US" altLang="ro-RO" sz="280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xmlns="" val="1359750969"/>
      </p:ext>
    </p:extLst>
  </p:cSld>
  <p:clrMapOvr>
    <a:masterClrMapping/>
  </p:clrMapOvr>
  <mc:AlternateContent xmlns:mc="http://schemas.openxmlformats.org/markup-compatibility/2006">
    <mc:Choice xmlns:p14="http://schemas.microsoft.com/office/powerpoint/2010/main" xmlns="" Requires="p14">
      <p:transition p14:dur="250" advTm="7000">
        <p:fade/>
      </p:transition>
    </mc:Choice>
    <mc:Fallback>
      <p:transition advTm="7000">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a:xfrm>
            <a:off x="6400800" y="1"/>
            <a:ext cx="4267200" cy="2392363"/>
          </a:xfrm>
        </p:spPr>
        <p:txBody>
          <a:bodyPr/>
          <a:lstStyle/>
          <a:p>
            <a:pPr eaLnBrk="1" hangingPunct="1"/>
            <a:endParaRPr lang="en-US" altLang="ro-RO" smtClean="0"/>
          </a:p>
        </p:txBody>
      </p:sp>
      <p:pic>
        <p:nvPicPr>
          <p:cNvPr id="30723" name="Content Placeholder 3" descr="Muntii-Orastiei-Cetatile-Dacice-2009-008.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23814"/>
            <a:ext cx="9144000" cy="6854825"/>
          </a:xfrm>
        </p:spPr>
      </p:pic>
      <p:sp>
        <p:nvSpPr>
          <p:cNvPr id="3" name="Dreptunghi 2"/>
          <p:cNvSpPr/>
          <p:nvPr/>
        </p:nvSpPr>
        <p:spPr>
          <a:xfrm>
            <a:off x="5562601" y="381000"/>
            <a:ext cx="5133109" cy="1754326"/>
          </a:xfrm>
          <a:prstGeom prst="rect">
            <a:avLst/>
          </a:prstGeom>
          <a:noFill/>
        </p:spPr>
        <p:txBody>
          <a:bodyPr>
            <a:spAutoFit/>
          </a:bodyPr>
          <a:lstStyle/>
          <a:p>
            <a:pPr algn="ctr" fontAlgn="base">
              <a:spcBef>
                <a:spcPct val="0"/>
              </a:spcBef>
              <a:spcAft>
                <a:spcPct val="0"/>
              </a:spcAft>
              <a:defRPr/>
            </a:pPr>
            <a:r>
              <a:rPr lang="ro-RO" sz="5400" b="1" dirty="0" err="1">
                <a:ln w="17780" cmpd="sng">
                  <a:solidFill>
                    <a:srgbClr val="FFFFFF"/>
                  </a:solidFill>
                  <a:prstDash val="solid"/>
                  <a:miter lim="800000"/>
                </a:ln>
                <a:solidFill>
                  <a:prstClr val="white">
                    <a:lumMod val="95000"/>
                  </a:prstClr>
                </a:solidFill>
                <a:effectLst>
                  <a:outerShdw blurRad="50800" algn="tl" rotWithShape="0">
                    <a:srgbClr val="000000"/>
                  </a:outerShdw>
                </a:effectLst>
                <a:latin typeface="Arial" charset="0"/>
                <a:cs typeface="Arial" charset="0"/>
              </a:rPr>
              <a:t>Forteresse</a:t>
            </a:r>
            <a:r>
              <a:rPr lang="ro-RO" sz="5400" b="1" dirty="0">
                <a:ln w="17780" cmpd="sng">
                  <a:solidFill>
                    <a:srgbClr val="FFFFFF"/>
                  </a:solidFill>
                  <a:prstDash val="solid"/>
                  <a:miter lim="800000"/>
                </a:ln>
                <a:solidFill>
                  <a:prstClr val="white">
                    <a:lumMod val="95000"/>
                  </a:prstClr>
                </a:solidFill>
                <a:effectLst>
                  <a:outerShdw blurRad="50800" algn="tl" rotWithShape="0">
                    <a:srgbClr val="000000"/>
                  </a:outerShdw>
                </a:effectLst>
                <a:latin typeface="Arial" charset="0"/>
                <a:cs typeface="Arial" charset="0"/>
              </a:rPr>
              <a:t> </a:t>
            </a:r>
            <a:r>
              <a:rPr lang="ro-RO" sz="5400" b="1" dirty="0">
                <a:ln w="17780" cmpd="sng">
                  <a:solidFill>
                    <a:srgbClr val="FFFFFF"/>
                  </a:solidFill>
                  <a:prstDash val="solid"/>
                  <a:miter lim="800000"/>
                </a:ln>
                <a:solidFill>
                  <a:prstClr val="white">
                    <a:lumMod val="85000"/>
                  </a:prstClr>
                </a:solidFill>
                <a:effectLst>
                  <a:outerShdw blurRad="50800" algn="tl" rotWithShape="0">
                    <a:srgbClr val="000000"/>
                  </a:outerShdw>
                </a:effectLst>
                <a:latin typeface="Arial" charset="0"/>
                <a:cs typeface="Arial" charset="0"/>
              </a:rPr>
              <a:t>Sarmizegetusa</a:t>
            </a:r>
          </a:p>
        </p:txBody>
      </p:sp>
    </p:spTree>
    <p:extLst>
      <p:ext uri="{BB962C8B-B14F-4D97-AF65-F5344CB8AC3E}">
        <p14:creationId xmlns:p14="http://schemas.microsoft.com/office/powerpoint/2010/main" xmlns="" val="3514183636"/>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Content Placeholder 3" descr="1280px-Cetatea_Blidaru2.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38100"/>
            <a:ext cx="9194800" cy="6896100"/>
          </a:xfrm>
        </p:spPr>
      </p:pic>
      <p:sp>
        <p:nvSpPr>
          <p:cNvPr id="3" name="Dreptunghi 2"/>
          <p:cNvSpPr/>
          <p:nvPr/>
        </p:nvSpPr>
        <p:spPr>
          <a:xfrm>
            <a:off x="4038600" y="0"/>
            <a:ext cx="6591230" cy="1754326"/>
          </a:xfrm>
          <a:prstGeom prst="rect">
            <a:avLst/>
          </a:prstGeom>
          <a:noFill/>
        </p:spPr>
        <p:txBody>
          <a:bodyPr>
            <a:spAutoFit/>
          </a:bodyPr>
          <a:lstStyle/>
          <a:p>
            <a:pPr algn="ctr" fontAlgn="base">
              <a:spcBef>
                <a:spcPct val="0"/>
              </a:spcBef>
              <a:spcAft>
                <a:spcPct val="0"/>
              </a:spcAft>
              <a:defRPr/>
            </a:pPr>
            <a:r>
              <a:rPr lang="vi-VN" sz="5400" b="1" dirty="0">
                <a:ln w="17780" cmpd="sng">
                  <a:solidFill>
                    <a:srgbClr val="FFFFFF"/>
                  </a:solidFill>
                  <a:prstDash val="solid"/>
                  <a:miter lim="800000"/>
                </a:ln>
                <a:solidFill>
                  <a:prstClr val="black"/>
                </a:solidFill>
                <a:effectLst>
                  <a:outerShdw blurRad="50800" algn="tl" rotWithShape="0">
                    <a:srgbClr val="000000"/>
                  </a:outerShdw>
                </a:effectLst>
                <a:cs typeface="Arial" charset="0"/>
              </a:rPr>
              <a:t>Forteresse Costești-Cetățuie</a:t>
            </a:r>
            <a:endParaRPr lang="ro-RO" sz="5400" b="1" dirty="0">
              <a:ln w="17780" cmpd="sng">
                <a:solidFill>
                  <a:srgbClr val="FFFFFF"/>
                </a:solidFill>
                <a:prstDash val="solid"/>
                <a:miter lim="800000"/>
              </a:ln>
              <a:solidFill>
                <a:prstClr val="black"/>
              </a:solidFill>
              <a:effectLst>
                <a:outerShdw blurRad="50800" algn="tl" rotWithShape="0">
                  <a:srgbClr val="000000"/>
                </a:outerShdw>
              </a:effectLst>
              <a:latin typeface="Arial" charset="0"/>
              <a:cs typeface="Arial" charset="0"/>
            </a:endParaRPr>
          </a:p>
        </p:txBody>
      </p:sp>
    </p:spTree>
    <p:extLst>
      <p:ext uri="{BB962C8B-B14F-4D97-AF65-F5344CB8AC3E}">
        <p14:creationId xmlns:p14="http://schemas.microsoft.com/office/powerpoint/2010/main" xmlns="" val="1874457118"/>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Content Placeholder 3" descr="cetatea_capalna.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14288"/>
            <a:ext cx="9144000" cy="6858000"/>
          </a:xfrm>
        </p:spPr>
      </p:pic>
      <p:sp>
        <p:nvSpPr>
          <p:cNvPr id="32771" name="Titlu 3"/>
          <p:cNvSpPr>
            <a:spLocks noGrp="1"/>
          </p:cNvSpPr>
          <p:nvPr>
            <p:ph type="title"/>
          </p:nvPr>
        </p:nvSpPr>
        <p:spPr>
          <a:xfrm>
            <a:off x="4038600" y="0"/>
            <a:ext cx="6629400" cy="1143000"/>
          </a:xfrm>
        </p:spPr>
        <p:txBody>
          <a:bodyPr/>
          <a:lstStyle/>
          <a:p>
            <a:pPr eaLnBrk="1" hangingPunct="1"/>
            <a:r>
              <a:rPr lang="vi-VN" altLang="ro-RO" sz="5400" b="1"/>
              <a:t>Forteresse Căpâlna</a:t>
            </a:r>
            <a:endParaRPr lang="ro-RO" altLang="ro-RO" sz="5400" b="1">
              <a:latin typeface="Comic Sans MS" panose="030F0702030302020204" pitchFamily="66" charset="0"/>
            </a:endParaRPr>
          </a:p>
        </p:txBody>
      </p:sp>
    </p:spTree>
    <p:extLst>
      <p:ext uri="{BB962C8B-B14F-4D97-AF65-F5344CB8AC3E}">
        <p14:creationId xmlns:p14="http://schemas.microsoft.com/office/powerpoint/2010/main" xmlns="" val="1119872986"/>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Content Placeholder 3" descr="costesti-blidaru.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0"/>
            <a:ext cx="9144000" cy="6858000"/>
          </a:xfrm>
        </p:spPr>
      </p:pic>
      <p:sp>
        <p:nvSpPr>
          <p:cNvPr id="33795" name="Titlu 3"/>
          <p:cNvSpPr>
            <a:spLocks noGrp="1"/>
          </p:cNvSpPr>
          <p:nvPr>
            <p:ph type="title"/>
          </p:nvPr>
        </p:nvSpPr>
        <p:spPr>
          <a:xfrm>
            <a:off x="2438400" y="152400"/>
            <a:ext cx="8229600" cy="1905000"/>
          </a:xfrm>
        </p:spPr>
        <p:txBody>
          <a:bodyPr/>
          <a:lstStyle/>
          <a:p>
            <a:pPr eaLnBrk="1" hangingPunct="1"/>
            <a:r>
              <a:rPr lang="ro-RO" altLang="ro-RO" sz="6000" b="1">
                <a:solidFill>
                  <a:schemeClr val="bg2"/>
                </a:solidFill>
                <a:latin typeface="Comic Sans MS" panose="030F0702030302020204" pitchFamily="66" charset="0"/>
              </a:rPr>
              <a:t>Forteresse Costești – Blidaru </a:t>
            </a:r>
          </a:p>
        </p:txBody>
      </p:sp>
    </p:spTree>
    <p:extLst>
      <p:ext uri="{BB962C8B-B14F-4D97-AF65-F5344CB8AC3E}">
        <p14:creationId xmlns:p14="http://schemas.microsoft.com/office/powerpoint/2010/main" xmlns="" val="478057418"/>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Substituent conținut 3"/>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6350"/>
            <a:ext cx="9144000" cy="6865938"/>
          </a:xfrm>
        </p:spPr>
      </p:pic>
      <p:sp>
        <p:nvSpPr>
          <p:cNvPr id="7" name="Dreptunghi 6"/>
          <p:cNvSpPr/>
          <p:nvPr/>
        </p:nvSpPr>
        <p:spPr>
          <a:xfrm>
            <a:off x="2964485" y="13855"/>
            <a:ext cx="7710442" cy="1754326"/>
          </a:xfrm>
          <a:prstGeom prst="rect">
            <a:avLst/>
          </a:prstGeom>
          <a:noFill/>
        </p:spPr>
        <p:txBody>
          <a:bodyPr>
            <a:spAutoFit/>
          </a:bodyPr>
          <a:lstStyle/>
          <a:p>
            <a:pPr algn="ctr" fontAlgn="base">
              <a:spcBef>
                <a:spcPct val="0"/>
              </a:spcBef>
              <a:spcAft>
                <a:spcPct val="0"/>
              </a:spcAft>
              <a:defRPr/>
            </a:pP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Les </a:t>
            </a:r>
            <a:r>
              <a:rPr lang="en-US"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églises</a:t>
            </a: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en bois de </a:t>
            </a:r>
            <a:r>
              <a:rPr lang="en-US" sz="5400" b="1" dirty="0" err="1">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Maramures</a:t>
            </a:r>
            <a:r>
              <a:rPr lang="en-US"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 </a:t>
            </a:r>
            <a:endPar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endParaRPr>
          </a:p>
        </p:txBody>
      </p:sp>
    </p:spTree>
    <p:extLst>
      <p:ext uri="{BB962C8B-B14F-4D97-AF65-F5344CB8AC3E}">
        <p14:creationId xmlns:p14="http://schemas.microsoft.com/office/powerpoint/2010/main" xmlns="" val="2433012724"/>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endParaRPr lang="en-US" altLang="ro-RO" smtClean="0"/>
          </a:p>
        </p:txBody>
      </p:sp>
      <p:pic>
        <p:nvPicPr>
          <p:cNvPr id="35843" name="Content Placeholder 3" descr="biserici Mramures.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228600"/>
            <a:ext cx="9144000" cy="6477000"/>
          </a:xfrm>
        </p:spPr>
      </p:pic>
    </p:spTree>
    <p:extLst>
      <p:ext uri="{BB962C8B-B14F-4D97-AF65-F5344CB8AC3E}">
        <p14:creationId xmlns:p14="http://schemas.microsoft.com/office/powerpoint/2010/main" xmlns="" val="3009379808"/>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a:xfrm>
            <a:off x="1905000" y="762000"/>
            <a:ext cx="7467600" cy="1143000"/>
          </a:xfrm>
        </p:spPr>
        <p:txBody>
          <a:bodyPr rtlCol="0">
            <a:normAutofit fontScale="90000"/>
          </a:bodyPr>
          <a:lstStyle/>
          <a:p>
            <a:pPr eaLnBrk="1" fontAlgn="auto" hangingPunct="1">
              <a:spcAft>
                <a:spcPts val="0"/>
              </a:spcAft>
              <a:defRPr/>
            </a:pPr>
            <a:r>
              <a:rPr lang="ro-RO" sz="5400">
                <a:solidFill>
                  <a:srgbClr val="07A4B9"/>
                </a:solidFill>
              </a:rPr>
              <a:t/>
            </a:r>
            <a:br>
              <a:rPr lang="ro-RO" sz="5400">
                <a:solidFill>
                  <a:srgbClr val="07A4B9"/>
                </a:solidFill>
              </a:rPr>
            </a:br>
            <a:endParaRPr lang="ro-RO" sz="5400">
              <a:solidFill>
                <a:srgbClr val="07A4B9"/>
              </a:solidFill>
            </a:endParaRPr>
          </a:p>
        </p:txBody>
      </p:sp>
      <p:sp>
        <p:nvSpPr>
          <p:cNvPr id="3" name="Content Placeholder 2"/>
          <p:cNvSpPr>
            <a:spLocks noGrp="1"/>
          </p:cNvSpPr>
          <p:nvPr>
            <p:ph idx="1"/>
          </p:nvPr>
        </p:nvSpPr>
        <p:spPr>
          <a:xfrm>
            <a:off x="1524000" y="0"/>
            <a:ext cx="9144000" cy="2590800"/>
          </a:xfrm>
        </p:spPr>
        <p:txBody>
          <a:bodyPr>
            <a:normAutofit/>
          </a:bodyPr>
          <a:lstStyle/>
          <a:p>
            <a:pPr eaLnBrk="1" hangingPunct="1">
              <a:buFont typeface="Arial" charset="0"/>
              <a:buChar char="•"/>
              <a:defRPr/>
            </a:pPr>
            <a:r>
              <a:rPr lang="en-US" sz="3000" b="1">
                <a:solidFill>
                  <a:srgbClr val="404040"/>
                </a:solidFill>
                <a:effectLst>
                  <a:outerShdw blurRad="38100" dist="38100" dir="2700000" algn="tl">
                    <a:srgbClr val="C0C0C0"/>
                  </a:outerShdw>
                </a:effectLst>
                <a:latin typeface="Comic Sans MS" pitchFamily="66" charset="0"/>
              </a:rPr>
              <a:t>        </a:t>
            </a:r>
            <a:r>
              <a:rPr lang="fr-FR" sz="3000"/>
              <a:t>Dans le département de Maramures 8 églises en bois ont été choisies les plus représentatives: pour leurs ancienneté, localisation et ambiance, traitement architectural, technique de la construction, peinture intérieure et état de conservation. </a:t>
            </a:r>
            <a:endParaRPr lang="ro-RO" sz="3000" b="1">
              <a:solidFill>
                <a:srgbClr val="404040"/>
              </a:solidFill>
              <a:effectLst>
                <a:outerShdw blurRad="38100" dist="38100" dir="2700000" algn="tl">
                  <a:srgbClr val="C0C0C0"/>
                </a:outerShdw>
              </a:effectLst>
              <a:latin typeface="Comic Sans MS" pitchFamily="66" charset="0"/>
            </a:endParaRPr>
          </a:p>
        </p:txBody>
      </p:sp>
      <p:pic>
        <p:nvPicPr>
          <p:cNvPr id="36868" name="Imagin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30350" y="2382839"/>
            <a:ext cx="9144000" cy="4448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92513468"/>
      </p:ext>
    </p:extLst>
  </p:cSld>
  <p:clrMapOvr>
    <a:masterClrMapping/>
  </p:clrMapOvr>
  <mc:AlternateContent xmlns:mc="http://schemas.openxmlformats.org/markup-compatibility/2006">
    <mc:Choice xmlns:p14="http://schemas.microsoft.com/office/powerpoint/2010/main" xmlns="" Requires="p14">
      <p:transition p14:dur="250" advTm="7000">
        <p:fade/>
      </p:transition>
    </mc:Choice>
    <mc:Fallback>
      <p:transition advTm="7000">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arsanaMM2012_(95).JPG"/>
          <p:cNvPicPr>
            <a:picLocks noGrp="1" noChangeAspect="1"/>
          </p:cNvPicPr>
          <p:nvPr>
            <p:ph idx="1"/>
          </p:nvPr>
        </p:nvPicPr>
        <p:blipFill>
          <a:blip r:embed="rId2" cstate="print"/>
          <a:stretch>
            <a:fillRect/>
          </a:stretch>
        </p:blipFill>
        <p:spPr>
          <a:xfrm>
            <a:off x="1505857" y="0"/>
            <a:ext cx="9144000" cy="6858000"/>
          </a:xfrm>
          <a:effectLst>
            <a:softEdge rad="112500"/>
          </a:effectLst>
        </p:spPr>
      </p:pic>
      <p:sp>
        <p:nvSpPr>
          <p:cNvPr id="37891" name="Titlu 4"/>
          <p:cNvSpPr>
            <a:spLocks noGrp="1"/>
          </p:cNvSpPr>
          <p:nvPr>
            <p:ph type="title"/>
          </p:nvPr>
        </p:nvSpPr>
        <p:spPr>
          <a:xfrm>
            <a:off x="6592888" y="533400"/>
            <a:ext cx="4038600" cy="1143000"/>
          </a:xfrm>
        </p:spPr>
        <p:txBody>
          <a:bodyPr/>
          <a:lstStyle/>
          <a:p>
            <a:pPr eaLnBrk="1" hangingPunct="1"/>
            <a:r>
              <a:rPr lang="ro-RO" altLang="ro-RO" sz="5400"/>
              <a:t>L'église de Bârsana</a:t>
            </a:r>
          </a:p>
        </p:txBody>
      </p:sp>
    </p:spTree>
    <p:extLst>
      <p:ext uri="{BB962C8B-B14F-4D97-AF65-F5344CB8AC3E}">
        <p14:creationId xmlns:p14="http://schemas.microsoft.com/office/powerpoint/2010/main" xmlns="" val="2101569354"/>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981200" y="253536"/>
            <a:ext cx="8229600" cy="1143000"/>
          </a:xfrm>
        </p:spPr>
        <p:txBody>
          <a:bodyPr/>
          <a:lstStyle/>
          <a:p>
            <a:pPr marL="54864" indent="0" algn="ctr" fontAlgn="auto">
              <a:spcAft>
                <a:spcPts val="0"/>
              </a:spcAft>
              <a:defRPr/>
            </a:pPr>
            <a:r>
              <a:rPr lang="de-DE" sz="4000" dirty="0">
                <a:solidFill>
                  <a:schemeClr val="tx2">
                    <a:tint val="100000"/>
                    <a:shade val="90000"/>
                    <a:satMod val="250000"/>
                    <a:alpha val="100000"/>
                  </a:schemeClr>
                </a:solidFill>
                <a:ea typeface="+mj-ea"/>
              </a:rPr>
              <a:t>Les </a:t>
            </a:r>
            <a:r>
              <a:rPr lang="de-DE" sz="4000" dirty="0" err="1">
                <a:solidFill>
                  <a:schemeClr val="tx2">
                    <a:tint val="100000"/>
                    <a:shade val="90000"/>
                    <a:satMod val="250000"/>
                    <a:alpha val="100000"/>
                  </a:schemeClr>
                </a:solidFill>
                <a:ea typeface="+mj-ea"/>
              </a:rPr>
              <a:t>langues</a:t>
            </a:r>
            <a:endParaRPr lang="de-DE" sz="4000" dirty="0">
              <a:solidFill>
                <a:schemeClr val="tx2">
                  <a:tint val="100000"/>
                  <a:shade val="90000"/>
                  <a:satMod val="250000"/>
                  <a:alpha val="100000"/>
                </a:schemeClr>
              </a:solidFill>
              <a:ea typeface="+mj-ea"/>
            </a:endParaRPr>
          </a:p>
        </p:txBody>
      </p:sp>
      <p:sp>
        <p:nvSpPr>
          <p:cNvPr id="14338" name="Inhaltsplatzhalter 2"/>
          <p:cNvSpPr>
            <a:spLocks noGrp="1"/>
          </p:cNvSpPr>
          <p:nvPr>
            <p:ph idx="1"/>
          </p:nvPr>
        </p:nvSpPr>
        <p:spPr>
          <a:xfrm>
            <a:off x="2351584" y="2060848"/>
            <a:ext cx="4186808" cy="3312368"/>
          </a:xfrm>
        </p:spPr>
        <p:txBody>
          <a:bodyPr/>
          <a:lstStyle/>
          <a:p>
            <a:pPr marL="0" indent="0">
              <a:buNone/>
            </a:pPr>
            <a:r>
              <a:rPr lang="de-DE" sz="1800" dirty="0" err="1"/>
              <a:t>Allemagne</a:t>
            </a:r>
            <a:endParaRPr lang="de-DE" sz="1800" dirty="0"/>
          </a:p>
          <a:p>
            <a:pPr>
              <a:buFont typeface="Wingdings 2" pitchFamily="18" charset="2"/>
              <a:buNone/>
            </a:pPr>
            <a:r>
              <a:rPr lang="de-DE" sz="1800" dirty="0">
                <a:sym typeface="Wingdings" pitchFamily="2" charset="2"/>
              </a:rPr>
              <a:t> </a:t>
            </a:r>
            <a:r>
              <a:rPr lang="de-DE" sz="1800" dirty="0" err="1">
                <a:sym typeface="Wingdings" pitchFamily="2" charset="2"/>
              </a:rPr>
              <a:t>allemand</a:t>
            </a:r>
            <a:endParaRPr lang="de-DE" sz="1800" dirty="0">
              <a:sym typeface="Wingdings" pitchFamily="2" charset="2"/>
            </a:endParaRPr>
          </a:p>
          <a:p>
            <a:endParaRPr lang="de-DE" sz="1800" dirty="0">
              <a:sym typeface="Wingdings" pitchFamily="2" charset="2"/>
            </a:endParaRPr>
          </a:p>
          <a:p>
            <a:pPr marL="0" indent="0">
              <a:buNone/>
            </a:pPr>
            <a:r>
              <a:rPr lang="de-DE" sz="1800" dirty="0">
                <a:sym typeface="Wingdings" pitchFamily="2" charset="2"/>
              </a:rPr>
              <a:t>France</a:t>
            </a:r>
          </a:p>
          <a:p>
            <a:pPr>
              <a:buFont typeface="Wingdings 2" pitchFamily="18" charset="2"/>
              <a:buNone/>
            </a:pPr>
            <a:r>
              <a:rPr lang="de-DE" sz="1800" dirty="0">
                <a:sym typeface="Wingdings" pitchFamily="2" charset="2"/>
              </a:rPr>
              <a:t> </a:t>
            </a:r>
            <a:r>
              <a:rPr lang="de-DE" sz="1800" dirty="0" err="1">
                <a:sym typeface="Wingdings" pitchFamily="2" charset="2"/>
              </a:rPr>
              <a:t>fran</a:t>
            </a:r>
            <a:r>
              <a:rPr lang="de-DE" sz="1800" dirty="0" err="1"/>
              <a:t>çais</a:t>
            </a:r>
            <a:endParaRPr lang="de-DE" sz="1800" dirty="0"/>
          </a:p>
          <a:p>
            <a:endParaRPr lang="de-DE" sz="1800" dirty="0"/>
          </a:p>
          <a:p>
            <a:pPr marL="0" indent="0">
              <a:buNone/>
            </a:pPr>
            <a:r>
              <a:rPr lang="de-DE" sz="1800" dirty="0"/>
              <a:t>Luxembourg</a:t>
            </a:r>
          </a:p>
          <a:p>
            <a:pPr>
              <a:buFont typeface="Wingdings 2" pitchFamily="18" charset="2"/>
              <a:buNone/>
            </a:pPr>
            <a:r>
              <a:rPr lang="de-DE" sz="1800" dirty="0">
                <a:sym typeface="Wingdings" pitchFamily="2" charset="2"/>
              </a:rPr>
              <a:t> </a:t>
            </a:r>
            <a:r>
              <a:rPr lang="de-DE" sz="1800" dirty="0" err="1">
                <a:sym typeface="Wingdings" pitchFamily="2" charset="2"/>
              </a:rPr>
              <a:t>luxembourgeois</a:t>
            </a:r>
            <a:r>
              <a:rPr lang="de-DE" sz="1800" dirty="0">
                <a:sym typeface="Wingdings" pitchFamily="2" charset="2"/>
              </a:rPr>
              <a:t>, </a:t>
            </a:r>
            <a:r>
              <a:rPr lang="de-DE" sz="1800" dirty="0" err="1">
                <a:sym typeface="Wingdings" pitchFamily="2" charset="2"/>
              </a:rPr>
              <a:t>allemand</a:t>
            </a:r>
            <a:r>
              <a:rPr lang="de-DE" sz="1800" dirty="0">
                <a:sym typeface="Wingdings" pitchFamily="2" charset="2"/>
              </a:rPr>
              <a:t>, </a:t>
            </a:r>
            <a:r>
              <a:rPr lang="de-DE" sz="1800" dirty="0" err="1">
                <a:sym typeface="Wingdings" pitchFamily="2" charset="2"/>
              </a:rPr>
              <a:t>fran</a:t>
            </a:r>
            <a:r>
              <a:rPr lang="de-DE" sz="1800" dirty="0" err="1"/>
              <a:t>çais</a:t>
            </a:r>
            <a:r>
              <a:rPr lang="de-DE" sz="1800" dirty="0"/>
              <a:t> </a:t>
            </a:r>
          </a:p>
          <a:p>
            <a:endParaRPr lang="de-DE" sz="1800" dirty="0"/>
          </a:p>
          <a:p>
            <a:pPr marL="0" indent="0">
              <a:buNone/>
            </a:pPr>
            <a:r>
              <a:rPr lang="de-DE" sz="1800" dirty="0" err="1"/>
              <a:t>Belgique</a:t>
            </a:r>
            <a:endParaRPr lang="de-DE" sz="1800" dirty="0"/>
          </a:p>
          <a:p>
            <a:pPr>
              <a:buFont typeface="Wingdings 2" pitchFamily="18" charset="2"/>
              <a:buNone/>
            </a:pPr>
            <a:r>
              <a:rPr lang="de-DE" sz="1800" dirty="0">
                <a:sym typeface="Wingdings" pitchFamily="2" charset="2"/>
              </a:rPr>
              <a:t> </a:t>
            </a:r>
            <a:r>
              <a:rPr lang="de-DE" sz="1800" dirty="0" err="1">
                <a:sym typeface="Wingdings" pitchFamily="2" charset="2"/>
              </a:rPr>
              <a:t>néerlandais</a:t>
            </a:r>
            <a:r>
              <a:rPr lang="de-DE" sz="1800" dirty="0">
                <a:sym typeface="Wingdings" pitchFamily="2" charset="2"/>
              </a:rPr>
              <a:t>, </a:t>
            </a:r>
            <a:r>
              <a:rPr lang="de-DE" sz="1800" dirty="0" err="1">
                <a:sym typeface="Wingdings" pitchFamily="2" charset="2"/>
              </a:rPr>
              <a:t>fran</a:t>
            </a:r>
            <a:r>
              <a:rPr lang="de-DE" sz="1800" dirty="0" err="1"/>
              <a:t>çais</a:t>
            </a:r>
            <a:r>
              <a:rPr lang="de-DE" sz="1800" dirty="0"/>
              <a:t>, </a:t>
            </a:r>
            <a:r>
              <a:rPr lang="de-DE" sz="1800" dirty="0" err="1"/>
              <a:t>allemand</a:t>
            </a:r>
            <a:endParaRPr lang="de-DE" sz="1800" dirty="0"/>
          </a:p>
          <a:p>
            <a:endParaRPr lang="de-DE" dirty="0" smtClean="0"/>
          </a:p>
        </p:txBody>
      </p:sp>
      <p:pic>
        <p:nvPicPr>
          <p:cNvPr id="4098" name="Picture 2"/>
          <p:cNvPicPr>
            <a:picLocks noChangeAspect="1" noChangeArrowheads="1"/>
          </p:cNvPicPr>
          <p:nvPr/>
        </p:nvPicPr>
        <p:blipFill>
          <a:blip r:embed="rId2" cstate="print"/>
          <a:srcRect l="50340" t="1576"/>
          <a:stretch>
            <a:fillRect/>
          </a:stretch>
        </p:blipFill>
        <p:spPr bwMode="auto">
          <a:xfrm>
            <a:off x="6888088" y="1844824"/>
            <a:ext cx="2376264" cy="4385536"/>
          </a:xfrm>
          <a:prstGeom prst="rect">
            <a:avLst/>
          </a:prstGeom>
          <a:solidFill>
            <a:srgbClr val="FFFFFF">
              <a:shade val="85000"/>
            </a:srgbClr>
          </a:solidFill>
          <a:ln w="88900" cap="sq">
            <a:solidFill>
              <a:srgbClr val="FFFFFF"/>
            </a:solidFill>
            <a:miter lim="800000"/>
          </a:ln>
          <a:effectLst>
            <a:outerShdw blurRad="63500" sx="102000" sy="102000" algn="ctr" rotWithShape="0">
              <a:prstClr val="black">
                <a:alpha val="40000"/>
              </a:prst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xmlns="" val="2325252060"/>
      </p:ext>
    </p:extLst>
  </p:cSld>
  <p:clrMapOvr>
    <a:masterClrMapping/>
  </p:clrMapOvr>
  <mc:AlternateContent xmlns:mc="http://schemas.openxmlformats.org/markup-compatibility/2006">
    <mc:Choice xmlns:p14="http://schemas.microsoft.com/office/powerpoint/2010/main" xmlns="" Requires="p14">
      <p:transition p14:dur="250" advTm="4000">
        <p:fade/>
      </p:transition>
    </mc:Choice>
    <mc:Fallback>
      <p:transition advTm="4000">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descr="BISERICA-DE-LEMN-DIN-BUDESTI.jp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7620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324600" y="228600"/>
            <a:ext cx="4114800" cy="3733800"/>
          </a:xfrm>
        </p:spPr>
        <p:txBody>
          <a:bodyPr rtlCol="0">
            <a:normAutofit/>
          </a:bodyPr>
          <a:lstStyle/>
          <a:p>
            <a:pPr eaLnBrk="1" fontAlgn="auto" hangingPunct="1">
              <a:spcAft>
                <a:spcPts val="0"/>
              </a:spcAft>
              <a:defRPr/>
            </a:pPr>
            <a:r>
              <a:rPr lang="en-US" sz="4800" dirty="0" err="1"/>
              <a:t>L'église</a:t>
            </a:r>
            <a:r>
              <a:rPr lang="en-US" sz="4800" dirty="0"/>
              <a:t> de </a:t>
            </a:r>
            <a:r>
              <a:rPr lang="en-US" sz="4800" dirty="0" err="1"/>
              <a:t>Budesti</a:t>
            </a:r>
            <a:r>
              <a:rPr lang="ro-RO" b="1" dirty="0" smtClean="0">
                <a:solidFill>
                  <a:schemeClr val="tx1">
                    <a:lumMod val="75000"/>
                    <a:lumOff val="25000"/>
                  </a:schemeClr>
                </a:solidFill>
              </a:rPr>
              <a:t/>
            </a:r>
            <a:br>
              <a:rPr lang="ro-RO" b="1" dirty="0" smtClean="0">
                <a:solidFill>
                  <a:schemeClr val="tx1">
                    <a:lumMod val="75000"/>
                    <a:lumOff val="25000"/>
                  </a:schemeClr>
                </a:solidFill>
              </a:rPr>
            </a:br>
            <a:endParaRPr lang="ro-RO" b="1" dirty="0">
              <a:solidFill>
                <a:schemeClr val="tx1">
                  <a:lumMod val="75000"/>
                  <a:lumOff val="25000"/>
                </a:schemeClr>
              </a:solidFill>
            </a:endParaRPr>
          </a:p>
        </p:txBody>
      </p:sp>
      <p:sp>
        <p:nvSpPr>
          <p:cNvPr id="38916" name="Content Placeholder 5"/>
          <p:cNvSpPr>
            <a:spLocks noGrp="1"/>
          </p:cNvSpPr>
          <p:nvPr>
            <p:ph idx="1"/>
          </p:nvPr>
        </p:nvSpPr>
        <p:spPr/>
        <p:txBody>
          <a:bodyPr/>
          <a:lstStyle/>
          <a:p>
            <a:pPr eaLnBrk="1" hangingPunct="1"/>
            <a:endParaRPr lang="en-US" altLang="ro-RO" smtClean="0"/>
          </a:p>
        </p:txBody>
      </p:sp>
    </p:spTree>
    <p:extLst>
      <p:ext uri="{BB962C8B-B14F-4D97-AF65-F5344CB8AC3E}">
        <p14:creationId xmlns:p14="http://schemas.microsoft.com/office/powerpoint/2010/main" xmlns="" val="3200591980"/>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Imagine 2"/>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7" name="Titlu 3"/>
          <p:cNvSpPr>
            <a:spLocks noGrp="1"/>
          </p:cNvSpPr>
          <p:nvPr>
            <p:ph type="title"/>
          </p:nvPr>
        </p:nvSpPr>
        <p:spPr>
          <a:xfrm>
            <a:off x="1828800" y="381000"/>
            <a:ext cx="3429000" cy="2667000"/>
          </a:xfrm>
        </p:spPr>
        <p:txBody>
          <a:bodyPr/>
          <a:lstStyle/>
          <a:p>
            <a:pPr eaLnBrk="1" hangingPunct="1"/>
            <a:r>
              <a:rPr lang="en-US" altLang="ro-RO" sz="5400">
                <a:latin typeface="Comic Sans MS" panose="030F0702030302020204" pitchFamily="66" charset="0"/>
              </a:rPr>
              <a:t>L</a:t>
            </a:r>
            <a:r>
              <a:rPr lang="ro-RO" altLang="ro-RO" sz="5400">
                <a:latin typeface="Comic Sans MS" panose="030F0702030302020204" pitchFamily="66" charset="0"/>
              </a:rPr>
              <a:t>'église en bois</a:t>
            </a:r>
            <a:r>
              <a:rPr lang="en-US" altLang="ro-RO" sz="5400">
                <a:latin typeface="Comic Sans MS" panose="030F0702030302020204" pitchFamily="66" charset="0"/>
              </a:rPr>
              <a:t> de Plopis</a:t>
            </a:r>
            <a:endParaRPr lang="ro-RO" altLang="ro-RO" sz="5400">
              <a:latin typeface="Comic Sans MS" panose="030F0702030302020204" pitchFamily="66" charset="0"/>
            </a:endParaRPr>
          </a:p>
        </p:txBody>
      </p:sp>
    </p:spTree>
    <p:extLst>
      <p:ext uri="{BB962C8B-B14F-4D97-AF65-F5344CB8AC3E}">
        <p14:creationId xmlns:p14="http://schemas.microsoft.com/office/powerpoint/2010/main" xmlns="" val="4039818983"/>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iserica_de_lemn_din_Poiana_Izei.jpg"/>
          <p:cNvPicPr>
            <a:picLocks noGrp="1" noChangeAspect="1"/>
          </p:cNvPicPr>
          <p:nvPr>
            <p:ph idx="1"/>
          </p:nvPr>
        </p:nvPicPr>
        <p:blipFill>
          <a:blip r:embed="rId2" cstate="print"/>
          <a:stretch>
            <a:fillRect/>
          </a:stretch>
        </p:blipFill>
        <p:spPr>
          <a:xfrm>
            <a:off x="1510145" y="0"/>
            <a:ext cx="9144000" cy="6804540"/>
          </a:xfrm>
          <a:effectLst>
            <a:softEdge rad="112500"/>
          </a:effectLst>
        </p:spPr>
      </p:pic>
      <p:sp>
        <p:nvSpPr>
          <p:cNvPr id="43011" name="Titlu 4"/>
          <p:cNvSpPr>
            <a:spLocks noGrp="1"/>
          </p:cNvSpPr>
          <p:nvPr>
            <p:ph type="title"/>
          </p:nvPr>
        </p:nvSpPr>
        <p:spPr>
          <a:xfrm>
            <a:off x="5486400" y="152400"/>
            <a:ext cx="5029200" cy="3048000"/>
          </a:xfrm>
        </p:spPr>
        <p:txBody>
          <a:bodyPr/>
          <a:lstStyle/>
          <a:p>
            <a:pPr eaLnBrk="1" hangingPunct="1"/>
            <a:r>
              <a:rPr lang="fr-FR" altLang="ro-RO" smtClean="0"/>
              <a:t>L'église en bois Poienile Izei</a:t>
            </a:r>
            <a:endParaRPr lang="ro-RO" altLang="ro-RO" smtClean="0"/>
          </a:p>
        </p:txBody>
      </p:sp>
    </p:spTree>
    <p:extLst>
      <p:ext uri="{BB962C8B-B14F-4D97-AF65-F5344CB8AC3E}">
        <p14:creationId xmlns:p14="http://schemas.microsoft.com/office/powerpoint/2010/main" xmlns="" val="1073322612"/>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Content Placeholder 4"/>
          <p:cNvSpPr>
            <a:spLocks noGrp="1"/>
          </p:cNvSpPr>
          <p:nvPr>
            <p:ph idx="1"/>
          </p:nvPr>
        </p:nvSpPr>
        <p:spPr/>
        <p:txBody>
          <a:bodyPr/>
          <a:lstStyle/>
          <a:p>
            <a:pPr eaLnBrk="1" hangingPunct="1"/>
            <a:r>
              <a:rPr lang="fr-FR" altLang="ro-RO" smtClean="0"/>
              <a:t>   </a:t>
            </a:r>
            <a:endParaRPr lang="en-US" altLang="ro-RO" smtClean="0"/>
          </a:p>
        </p:txBody>
      </p:sp>
      <p:pic>
        <p:nvPicPr>
          <p:cNvPr id="46083" name="Imagine 1"/>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12888" y="17463"/>
            <a:ext cx="91440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Dreptunghi 1"/>
          <p:cNvSpPr/>
          <p:nvPr/>
        </p:nvSpPr>
        <p:spPr>
          <a:xfrm>
            <a:off x="1371601" y="75197"/>
            <a:ext cx="9258441" cy="2585323"/>
          </a:xfrm>
          <a:prstGeom prst="rect">
            <a:avLst/>
          </a:prstGeom>
          <a:noFill/>
        </p:spPr>
        <p:txBody>
          <a:bodyPr>
            <a:spAutoFit/>
          </a:bodyPr>
          <a:lstStyle/>
          <a:p>
            <a:pPr algn="ctr" fontAlgn="base">
              <a:spcBef>
                <a:spcPct val="0"/>
              </a:spcBef>
              <a:spcAft>
                <a:spcPct val="0"/>
              </a:spcAft>
              <a:defRPr/>
            </a:pPr>
            <a:r>
              <a:rPr lang="fr-FR"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Sites villageois avec églises fortifiées de Transylvanie</a:t>
            </a:r>
            <a:endPar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endParaRPr>
          </a:p>
        </p:txBody>
      </p:sp>
    </p:spTree>
    <p:extLst>
      <p:ext uri="{BB962C8B-B14F-4D97-AF65-F5344CB8AC3E}">
        <p14:creationId xmlns:p14="http://schemas.microsoft.com/office/powerpoint/2010/main" xmlns="" val="1281131403"/>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Content Placeholder 3" descr="cetati fortificate sasesti.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0"/>
            <a:ext cx="9164638" cy="6858000"/>
          </a:xfrm>
        </p:spPr>
      </p:pic>
    </p:spTree>
    <p:extLst>
      <p:ext uri="{BB962C8B-B14F-4D97-AF65-F5344CB8AC3E}">
        <p14:creationId xmlns:p14="http://schemas.microsoft.com/office/powerpoint/2010/main" xmlns="" val="3658835434"/>
      </p:ext>
    </p:extLst>
  </p:cSld>
  <p:clrMapOvr>
    <a:masterClrMapping/>
  </p:clrMapOvr>
  <mc:AlternateContent xmlns:mc="http://schemas.openxmlformats.org/markup-compatibility/2006">
    <mc:Choice xmlns:p14="http://schemas.microsoft.com/office/powerpoint/2010/main" xmlns="" Requires="p14">
      <p:transition p14:dur="250" advTm="2000">
        <p:fade/>
      </p:transition>
    </mc:Choice>
    <mc:Fallback>
      <p:transition advTm="2000">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ubstituent conținut 2"/>
          <p:cNvSpPr>
            <a:spLocks noGrp="1"/>
          </p:cNvSpPr>
          <p:nvPr>
            <p:ph idx="1"/>
          </p:nvPr>
        </p:nvSpPr>
        <p:spPr>
          <a:xfrm>
            <a:off x="6781801" y="26988"/>
            <a:ext cx="3865563" cy="6831012"/>
          </a:xfrm>
        </p:spPr>
        <p:txBody>
          <a:bodyPr/>
          <a:lstStyle/>
          <a:p>
            <a:pPr eaLnBrk="1" hangingPunct="1"/>
            <a:r>
              <a:rPr lang="fr-FR" altLang="ro-RO" sz="2400">
                <a:latin typeface="Comic Sans MS" panose="030F0702030302020204" pitchFamily="66" charset="0"/>
              </a:rPr>
              <a:t>Les sites sont représentatifs pour la civilisation des Saxons de Transylvanie. Il s'agit de collectivités d'artisans, agriculteurs et commerçants originaires, pour la plupart, de la zone rhénane. Ils ont été colonisés aux XII-XIII siècles sous la protection de la Couronne hongroise à l'est du bassin carpatique. </a:t>
            </a:r>
            <a:endParaRPr lang="ro-RO" altLang="ro-RO" sz="2400">
              <a:latin typeface="Comic Sans MS" panose="030F0702030302020204" pitchFamily="66" charset="0"/>
            </a:endParaRPr>
          </a:p>
        </p:txBody>
      </p:sp>
      <p:pic>
        <p:nvPicPr>
          <p:cNvPr id="48131" name="Imagine 4"/>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24000" y="0"/>
            <a:ext cx="5181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60291069"/>
      </p:ext>
    </p:extLst>
  </p:cSld>
  <p:clrMapOvr>
    <a:masterClrMapping/>
  </p:clrMapOvr>
  <mc:AlternateContent xmlns:mc="http://schemas.openxmlformats.org/markup-compatibility/2006">
    <mc:Choice xmlns:p14="http://schemas.microsoft.com/office/powerpoint/2010/main" xmlns="" Requires="p14">
      <p:transition p14:dur="250" advTm="8000">
        <p:fade/>
      </p:transition>
    </mc:Choice>
    <mc:Fallback>
      <p:transition advTm="8000">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3276600" cy="1477962"/>
          </a:xfrm>
        </p:spPr>
        <p:txBody>
          <a:bodyPr rtlCol="0">
            <a:normAutofit fontScale="90000"/>
          </a:bodyPr>
          <a:lstStyle/>
          <a:p>
            <a:pPr eaLnBrk="1" fontAlgn="auto" hangingPunct="1">
              <a:spcAft>
                <a:spcPts val="0"/>
              </a:spcAft>
              <a:defRPr/>
            </a:pPr>
            <a:r>
              <a:rPr lang="ro-RO" sz="6000" b="1" dirty="0">
                <a:solidFill>
                  <a:schemeClr val="bg1">
                    <a:lumMod val="95000"/>
                  </a:schemeClr>
                </a:solidFill>
              </a:rPr>
              <a:t>Biertan</a:t>
            </a:r>
            <a:r>
              <a:rPr lang="ro-RO" dirty="0" smtClean="0"/>
              <a:t/>
            </a:r>
            <a:br>
              <a:rPr lang="ro-RO" dirty="0" smtClean="0"/>
            </a:br>
            <a:endParaRPr lang="ro-RO" dirty="0"/>
          </a:p>
        </p:txBody>
      </p:sp>
      <p:pic>
        <p:nvPicPr>
          <p:cNvPr id="49155" name="Content Placeholder 3" descr="Biertan_Sibiu_Romania_1903.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0"/>
            <a:ext cx="9144000" cy="4724400"/>
          </a:xfrm>
        </p:spPr>
      </p:pic>
      <p:sp>
        <p:nvSpPr>
          <p:cNvPr id="49156" name="Rectangle 5"/>
          <p:cNvSpPr>
            <a:spLocks noChangeArrowheads="1"/>
          </p:cNvSpPr>
          <p:nvPr/>
        </p:nvSpPr>
        <p:spPr bwMode="auto">
          <a:xfrm>
            <a:off x="1981200" y="4876800"/>
            <a:ext cx="807720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fr-FR" altLang="ro-RO" sz="1800" b="1">
                <a:solidFill>
                  <a:prstClr val="black"/>
                </a:solidFill>
                <a:cs typeface="Arial" panose="020B0604020202020204" pitchFamily="34" charset="0"/>
              </a:rPr>
              <a:t> </a:t>
            </a:r>
            <a:r>
              <a:rPr lang="fr-FR" altLang="ro-RO" sz="2000" b="1">
                <a:solidFill>
                  <a:prstClr val="black"/>
                </a:solidFill>
                <a:cs typeface="Arial" panose="020B0604020202020204" pitchFamily="34" charset="0"/>
              </a:rPr>
              <a:t>L'image-type de ces localités - réseau régulier des rues, aux fronts compacts alternant les façades et les hautes murailles de clôture, étroitement réunies autour de l'église placée au centre - contribue à la définition du profil culturel de cette zone de l'Europe pluriethnique et multiculturelle - l'Europe Centrale.</a:t>
            </a:r>
            <a:endParaRPr lang="en-US" altLang="ro-RO" sz="2000" b="1">
              <a:solidFill>
                <a:prstClr val="black"/>
              </a:solidFill>
              <a:cs typeface="Arial" panose="020B0604020202020204" pitchFamily="34" charset="0"/>
            </a:endParaRPr>
          </a:p>
        </p:txBody>
      </p:sp>
    </p:spTree>
    <p:extLst>
      <p:ext uri="{BB962C8B-B14F-4D97-AF65-F5344CB8AC3E}">
        <p14:creationId xmlns:p14="http://schemas.microsoft.com/office/powerpoint/2010/main" xmlns="" val="1429498529"/>
      </p:ext>
    </p:extLst>
  </p:cSld>
  <p:clrMapOvr>
    <a:masterClrMapping/>
  </p:clrMapOvr>
  <mc:AlternateContent xmlns:mc="http://schemas.openxmlformats.org/markup-compatibility/2006">
    <mc:Choice xmlns:p14="http://schemas.microsoft.com/office/powerpoint/2010/main" xmlns="" Requires="p14">
      <p:transition p14:dur="250" advTm="6000">
        <p:fade/>
      </p:transition>
    </mc:Choice>
    <mc:Fallback>
      <p:transition advTm="6000">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Substituent conținut 5"/>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0"/>
            <a:ext cx="9144000" cy="6858000"/>
          </a:xfrm>
        </p:spPr>
      </p:pic>
      <p:sp>
        <p:nvSpPr>
          <p:cNvPr id="52227" name="Titlu 7"/>
          <p:cNvSpPr>
            <a:spLocks noGrp="1"/>
          </p:cNvSpPr>
          <p:nvPr>
            <p:ph type="title"/>
          </p:nvPr>
        </p:nvSpPr>
        <p:spPr/>
        <p:txBody>
          <a:bodyPr/>
          <a:lstStyle/>
          <a:p>
            <a:pPr eaLnBrk="1" hangingPunct="1"/>
            <a:r>
              <a:rPr lang="ro-RO" altLang="ro-RO" sz="7200">
                <a:latin typeface="Algerian" panose="04020705040A02060702" pitchFamily="82" charset="0"/>
              </a:rPr>
              <a:t>Darjiu</a:t>
            </a:r>
          </a:p>
        </p:txBody>
      </p:sp>
    </p:spTree>
    <p:extLst>
      <p:ext uri="{BB962C8B-B14F-4D97-AF65-F5344CB8AC3E}">
        <p14:creationId xmlns:p14="http://schemas.microsoft.com/office/powerpoint/2010/main" xmlns="" val="725548175"/>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u 3"/>
          <p:cNvSpPr>
            <a:spLocks noGrp="1"/>
          </p:cNvSpPr>
          <p:nvPr>
            <p:ph type="title"/>
          </p:nvPr>
        </p:nvSpPr>
        <p:spPr>
          <a:xfrm>
            <a:off x="1981200" y="4267200"/>
            <a:ext cx="8229600" cy="1143000"/>
          </a:xfrm>
        </p:spPr>
        <p:txBody>
          <a:bodyPr/>
          <a:lstStyle/>
          <a:p>
            <a:pPr eaLnBrk="1" hangingPunct="1"/>
            <a:r>
              <a:rPr lang="ro-RO" altLang="ro-RO" smtClean="0"/>
              <a:t>Valea Viilor</a:t>
            </a:r>
          </a:p>
        </p:txBody>
      </p:sp>
      <p:pic>
        <p:nvPicPr>
          <p:cNvPr id="53251" name="Substituent conținut 5"/>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0"/>
            <a:ext cx="9144000" cy="6858000"/>
          </a:xfrm>
        </p:spPr>
      </p:pic>
      <p:sp>
        <p:nvSpPr>
          <p:cNvPr id="7" name="Dreptunghi 6"/>
          <p:cNvSpPr/>
          <p:nvPr/>
        </p:nvSpPr>
        <p:spPr>
          <a:xfrm>
            <a:off x="2514600" y="533400"/>
            <a:ext cx="3865738" cy="923330"/>
          </a:xfrm>
          <a:prstGeom prst="rect">
            <a:avLst/>
          </a:prstGeom>
          <a:noFill/>
        </p:spPr>
        <p:txBody>
          <a:bodyPr wrap="none">
            <a:spAutoFit/>
          </a:bodyPr>
          <a:lstStyle/>
          <a:p>
            <a:pPr algn="ctr" fontAlgn="base">
              <a:spcBef>
                <a:spcPct val="0"/>
              </a:spcBef>
              <a:spcAft>
                <a:spcPct val="0"/>
              </a:spcAft>
              <a:defRPr/>
            </a:pPr>
            <a:r>
              <a:rPr lang="ro-RO" sz="5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Arial" charset="0"/>
                <a:cs typeface="Arial" charset="0"/>
              </a:rPr>
              <a:t>Valea Viilor</a:t>
            </a:r>
          </a:p>
        </p:txBody>
      </p:sp>
    </p:spTree>
    <p:extLst>
      <p:ext uri="{BB962C8B-B14F-4D97-AF65-F5344CB8AC3E}">
        <p14:creationId xmlns:p14="http://schemas.microsoft.com/office/powerpoint/2010/main" xmlns="" val="898357040"/>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Dreptunghi 2"/>
          <p:cNvSpPr>
            <a:spLocks noChangeArrowheads="1"/>
          </p:cNvSpPr>
          <p:nvPr/>
        </p:nvSpPr>
        <p:spPr bwMode="auto">
          <a:xfrm>
            <a:off x="5599114" y="3244850"/>
            <a:ext cx="993775"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ro-RO" altLang="ro-RO" sz="1800">
                <a:solidFill>
                  <a:prstClr val="black"/>
                </a:solidFill>
                <a:latin typeface="Arial" panose="020B0604020202020204" pitchFamily="34" charset="0"/>
                <a:cs typeface="Arial" panose="020B0604020202020204" pitchFamily="34" charset="0"/>
              </a:rPr>
              <a:t>Prejmer</a:t>
            </a:r>
          </a:p>
        </p:txBody>
      </p:sp>
      <p:pic>
        <p:nvPicPr>
          <p:cNvPr id="54275" name="Substituent conținut 4"/>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497013" y="25400"/>
            <a:ext cx="9144001" cy="6858000"/>
          </a:xfrm>
        </p:spPr>
      </p:pic>
      <p:sp>
        <p:nvSpPr>
          <p:cNvPr id="54276" name="Titlu 6"/>
          <p:cNvSpPr>
            <a:spLocks noGrp="1"/>
          </p:cNvSpPr>
          <p:nvPr>
            <p:ph type="title"/>
          </p:nvPr>
        </p:nvSpPr>
        <p:spPr>
          <a:xfrm>
            <a:off x="3581400" y="5562600"/>
            <a:ext cx="8229600" cy="1143000"/>
          </a:xfrm>
        </p:spPr>
        <p:txBody>
          <a:bodyPr/>
          <a:lstStyle/>
          <a:p>
            <a:pPr eaLnBrk="1" hangingPunct="1"/>
            <a:r>
              <a:rPr lang="ro-RO" altLang="ro-RO" sz="9600"/>
              <a:t>Prejmer</a:t>
            </a:r>
          </a:p>
        </p:txBody>
      </p:sp>
    </p:spTree>
    <p:extLst>
      <p:ext uri="{BB962C8B-B14F-4D97-AF65-F5344CB8AC3E}">
        <p14:creationId xmlns:p14="http://schemas.microsoft.com/office/powerpoint/2010/main" xmlns="" val="2350890689"/>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024034" y="1000108"/>
            <a:ext cx="8229600" cy="1143000"/>
          </a:xfrm>
        </p:spPr>
        <p:txBody>
          <a:bodyPr>
            <a:normAutofit fontScale="90000"/>
          </a:bodyPr>
          <a:lstStyle/>
          <a:p>
            <a:pPr marL="54864" indent="0" algn="ctr" fontAlgn="auto">
              <a:spcAft>
                <a:spcPts val="0"/>
              </a:spcAft>
              <a:defRPr/>
            </a:pPr>
            <a:r>
              <a:rPr lang="fr-FR" dirty="0">
                <a:solidFill>
                  <a:schemeClr val="tx2">
                    <a:tint val="100000"/>
                    <a:shade val="90000"/>
                    <a:satMod val="250000"/>
                    <a:alpha val="100000"/>
                  </a:schemeClr>
                </a:solidFill>
                <a:ea typeface="+mj-ea"/>
              </a:rPr>
              <a:t> </a:t>
            </a:r>
            <a:r>
              <a:rPr lang="de-DE" dirty="0">
                <a:solidFill>
                  <a:schemeClr val="tx2">
                    <a:tint val="100000"/>
                    <a:shade val="90000"/>
                    <a:satMod val="250000"/>
                    <a:alpha val="100000"/>
                  </a:schemeClr>
                </a:solidFill>
                <a:ea typeface="+mj-ea"/>
              </a:rPr>
              <a:t/>
            </a:r>
            <a:br>
              <a:rPr lang="de-DE" dirty="0">
                <a:solidFill>
                  <a:schemeClr val="tx2">
                    <a:tint val="100000"/>
                    <a:shade val="90000"/>
                    <a:satMod val="250000"/>
                    <a:alpha val="100000"/>
                  </a:schemeClr>
                </a:solidFill>
                <a:ea typeface="+mj-ea"/>
              </a:rPr>
            </a:br>
            <a:r>
              <a:rPr lang="fr-FR" sz="4400" dirty="0">
                <a:solidFill>
                  <a:schemeClr val="tx2">
                    <a:tint val="100000"/>
                    <a:shade val="90000"/>
                    <a:satMod val="250000"/>
                    <a:alpha val="100000"/>
                  </a:schemeClr>
                </a:solidFill>
                <a:ea typeface="+mj-ea"/>
              </a:rPr>
              <a:t>Le patrimoine de </a:t>
            </a:r>
            <a:br>
              <a:rPr lang="fr-FR" sz="4400" dirty="0">
                <a:solidFill>
                  <a:schemeClr val="tx2">
                    <a:tint val="100000"/>
                    <a:shade val="90000"/>
                    <a:satMod val="250000"/>
                    <a:alpha val="100000"/>
                  </a:schemeClr>
                </a:solidFill>
                <a:ea typeface="+mj-ea"/>
              </a:rPr>
            </a:br>
            <a:r>
              <a:rPr lang="fr-FR" sz="4400" dirty="0">
                <a:solidFill>
                  <a:schemeClr val="tx2">
                    <a:tint val="100000"/>
                    <a:shade val="90000"/>
                    <a:satMod val="250000"/>
                    <a:alpha val="100000"/>
                  </a:schemeClr>
                </a:solidFill>
                <a:ea typeface="+mj-ea"/>
              </a:rPr>
              <a:t>l´époque moderne </a:t>
            </a:r>
            <a:r>
              <a:rPr lang="de-DE" sz="4400" dirty="0">
                <a:solidFill>
                  <a:schemeClr val="tx2">
                    <a:tint val="100000"/>
                    <a:shade val="90000"/>
                    <a:satMod val="250000"/>
                    <a:alpha val="100000"/>
                  </a:schemeClr>
                </a:solidFill>
                <a:ea typeface="+mj-ea"/>
              </a:rPr>
              <a:t/>
            </a:r>
            <a:br>
              <a:rPr lang="de-DE" sz="4400" dirty="0">
                <a:solidFill>
                  <a:schemeClr val="tx2">
                    <a:tint val="100000"/>
                    <a:shade val="90000"/>
                    <a:satMod val="250000"/>
                    <a:alpha val="100000"/>
                  </a:schemeClr>
                </a:solidFill>
                <a:ea typeface="+mj-ea"/>
              </a:rPr>
            </a:br>
            <a:endParaRPr lang="de-DE" sz="4400" dirty="0">
              <a:solidFill>
                <a:schemeClr val="tx2">
                  <a:tint val="100000"/>
                  <a:shade val="90000"/>
                  <a:satMod val="250000"/>
                  <a:alpha val="100000"/>
                </a:schemeClr>
              </a:solidFill>
              <a:ea typeface="+mj-ea"/>
            </a:endParaRPr>
          </a:p>
        </p:txBody>
      </p:sp>
      <p:pic>
        <p:nvPicPr>
          <p:cNvPr id="15363" name="Inhaltsplatzhalter 6"/>
          <p:cNvPicPr>
            <a:picLocks noGrp="1"/>
          </p:cNvPicPr>
          <p:nvPr>
            <p:ph sz="half" idx="2"/>
          </p:nvPr>
        </p:nvPicPr>
        <p:blipFill>
          <a:blip r:embed="rId2" cstate="print"/>
          <a:srcRect/>
          <a:stretch>
            <a:fillRect/>
          </a:stretch>
        </p:blipFill>
        <p:spPr>
          <a:xfrm>
            <a:off x="6888089" y="1772816"/>
            <a:ext cx="3178051" cy="2232248"/>
          </a:xfrm>
        </p:spPr>
      </p:pic>
      <p:pic>
        <p:nvPicPr>
          <p:cNvPr id="6" name="Picture 3"/>
          <p:cNvPicPr>
            <a:picLocks noChangeAspect="1" noChangeArrowheads="1"/>
          </p:cNvPicPr>
          <p:nvPr/>
        </p:nvPicPr>
        <p:blipFill>
          <a:blip r:embed="rId3" cstate="print"/>
          <a:srcRect/>
          <a:stretch>
            <a:fillRect/>
          </a:stretch>
        </p:blipFill>
        <p:spPr bwMode="auto">
          <a:xfrm>
            <a:off x="7176120" y="4365104"/>
            <a:ext cx="2452688" cy="1727200"/>
          </a:xfrm>
          <a:prstGeom prst="rect">
            <a:avLst/>
          </a:prstGeom>
          <a:noFill/>
          <a:ln w="9525">
            <a:noFill/>
            <a:miter lim="800000"/>
            <a:headEnd/>
            <a:tailEnd/>
          </a:ln>
        </p:spPr>
      </p:pic>
      <p:sp>
        <p:nvSpPr>
          <p:cNvPr id="7" name="Rechteck 6"/>
          <p:cNvSpPr/>
          <p:nvPr/>
        </p:nvSpPr>
        <p:spPr>
          <a:xfrm>
            <a:off x="2207568" y="1916833"/>
            <a:ext cx="4248472" cy="2529923"/>
          </a:xfrm>
          <a:prstGeom prst="rect">
            <a:avLst/>
          </a:prstGeom>
        </p:spPr>
        <p:txBody>
          <a:bodyPr wrap="square">
            <a:spAutoFit/>
          </a:bodyPr>
          <a:lstStyle/>
          <a:p>
            <a:pPr fontAlgn="base">
              <a:lnSpc>
                <a:spcPct val="80000"/>
              </a:lnSpc>
              <a:spcBef>
                <a:spcPct val="0"/>
              </a:spcBef>
              <a:spcAft>
                <a:spcPct val="0"/>
              </a:spcAft>
              <a:buFont typeface="Wingdings 2" pitchFamily="18" charset="2"/>
              <a:buNone/>
            </a:pPr>
            <a:r>
              <a:rPr lang="de-DE" b="1" dirty="0">
                <a:solidFill>
                  <a:prstClr val="white"/>
                </a:solidFill>
                <a:ea typeface="ＭＳ Ｐゴシック" charset="-128"/>
              </a:rPr>
              <a:t>Château de </a:t>
            </a:r>
            <a:r>
              <a:rPr lang="de-DE" b="1" dirty="0" err="1">
                <a:solidFill>
                  <a:prstClr val="white"/>
                </a:solidFill>
                <a:ea typeface="ＭＳ Ｐゴシック" charset="-128"/>
              </a:rPr>
              <a:t>Sarrebruck</a:t>
            </a:r>
            <a:endParaRPr lang="de-DE" b="1" dirty="0">
              <a:solidFill>
                <a:prstClr val="white"/>
              </a:solidFill>
              <a:ea typeface="ＭＳ Ｐゴシック" charset="-128"/>
            </a:endParaRPr>
          </a:p>
          <a:p>
            <a:pPr fontAlgn="base">
              <a:lnSpc>
                <a:spcPct val="80000"/>
              </a:lnSpc>
              <a:spcBef>
                <a:spcPct val="0"/>
              </a:spcBef>
              <a:spcAft>
                <a:spcPct val="0"/>
              </a:spcAft>
              <a:buFont typeface="Wingdings 2" pitchFamily="18" charset="2"/>
              <a:buNone/>
            </a:pPr>
            <a:endParaRPr lang="de-DE" dirty="0">
              <a:solidFill>
                <a:prstClr val="white"/>
              </a:solidFill>
              <a:ea typeface="ＭＳ Ｐゴシック" charset="-128"/>
            </a:endParaRPr>
          </a:p>
          <a:p>
            <a:pPr algn="just" fontAlgn="base">
              <a:lnSpc>
                <a:spcPct val="80000"/>
              </a:lnSpc>
              <a:spcBef>
                <a:spcPct val="0"/>
              </a:spcBef>
              <a:spcAft>
                <a:spcPct val="0"/>
              </a:spcAft>
            </a:pPr>
            <a:r>
              <a:rPr lang="de-DE" dirty="0">
                <a:solidFill>
                  <a:prstClr val="white"/>
                </a:solidFill>
                <a:ea typeface="ＭＳ Ｐゴシック" charset="-128"/>
              </a:rPr>
              <a:t>Château </a:t>
            </a:r>
            <a:r>
              <a:rPr lang="de-DE" dirty="0" err="1">
                <a:solidFill>
                  <a:prstClr val="white"/>
                </a:solidFill>
                <a:ea typeface="ＭＳ Ｐゴシック" charset="-128"/>
              </a:rPr>
              <a:t>baroque</a:t>
            </a:r>
            <a:r>
              <a:rPr lang="de-DE" dirty="0">
                <a:solidFill>
                  <a:prstClr val="white"/>
                </a:solidFill>
                <a:ea typeface="ＭＳ Ｐゴシック" charset="-128"/>
              </a:rPr>
              <a:t> c</a:t>
            </a:r>
            <a:r>
              <a:rPr lang="fr-FR" dirty="0" err="1">
                <a:solidFill>
                  <a:prstClr val="white"/>
                </a:solidFill>
                <a:ea typeface="ＭＳ Ｐゴシック" charset="-128"/>
              </a:rPr>
              <a:t>onstruit</a:t>
            </a:r>
            <a:r>
              <a:rPr lang="fr-FR" dirty="0">
                <a:solidFill>
                  <a:prstClr val="white"/>
                </a:solidFill>
                <a:ea typeface="ＭＳ Ｐゴシック" charset="-128"/>
              </a:rPr>
              <a:t> au </a:t>
            </a:r>
            <a:endParaRPr lang="de-DE" dirty="0">
              <a:solidFill>
                <a:prstClr val="white"/>
              </a:solidFill>
              <a:ea typeface="ＭＳ Ｐゴシック" charset="-128"/>
            </a:endParaRPr>
          </a:p>
          <a:p>
            <a:pPr algn="just" fontAlgn="base">
              <a:lnSpc>
                <a:spcPct val="80000"/>
              </a:lnSpc>
              <a:spcBef>
                <a:spcPct val="0"/>
              </a:spcBef>
              <a:spcAft>
                <a:spcPct val="0"/>
              </a:spcAft>
            </a:pPr>
            <a:r>
              <a:rPr lang="fr-FR" dirty="0">
                <a:solidFill>
                  <a:prstClr val="white"/>
                </a:solidFill>
                <a:ea typeface="ＭＳ Ｐゴシック" charset="-128"/>
              </a:rPr>
              <a:t>17</a:t>
            </a:r>
            <a:r>
              <a:rPr lang="fr-FR" baseline="30000" dirty="0">
                <a:solidFill>
                  <a:prstClr val="white"/>
                </a:solidFill>
                <a:ea typeface="ＭＳ Ｐゴシック" charset="-128"/>
              </a:rPr>
              <a:t>e</a:t>
            </a:r>
            <a:r>
              <a:rPr lang="fr-FR" dirty="0">
                <a:solidFill>
                  <a:prstClr val="white"/>
                </a:solidFill>
                <a:ea typeface="ＭＳ Ｐゴシック" charset="-128"/>
              </a:rPr>
              <a:t> siècle. </a:t>
            </a:r>
          </a:p>
          <a:p>
            <a:pPr algn="just" fontAlgn="base">
              <a:lnSpc>
                <a:spcPct val="80000"/>
              </a:lnSpc>
              <a:spcBef>
                <a:spcPct val="0"/>
              </a:spcBef>
              <a:spcAft>
                <a:spcPct val="0"/>
              </a:spcAft>
            </a:pPr>
            <a:r>
              <a:rPr lang="fr-FR" dirty="0">
                <a:solidFill>
                  <a:prstClr val="white"/>
                </a:solidFill>
                <a:ea typeface="ＭＳ Ｐゴシック" charset="-128"/>
              </a:rPr>
              <a:t>Destruction du château au 18</a:t>
            </a:r>
            <a:r>
              <a:rPr lang="fr-FR" baseline="30000" dirty="0">
                <a:solidFill>
                  <a:prstClr val="white"/>
                </a:solidFill>
                <a:ea typeface="ＭＳ Ｐゴシック" charset="-128"/>
              </a:rPr>
              <a:t>e</a:t>
            </a:r>
            <a:r>
              <a:rPr lang="fr-FR" dirty="0">
                <a:solidFill>
                  <a:prstClr val="white"/>
                </a:solidFill>
                <a:ea typeface="ＭＳ Ｐゴシック" charset="-128"/>
              </a:rPr>
              <a:t> siècle. </a:t>
            </a:r>
            <a:endParaRPr lang="de-DE" dirty="0">
              <a:solidFill>
                <a:prstClr val="white"/>
              </a:solidFill>
              <a:ea typeface="ＭＳ Ｐゴシック" charset="-128"/>
            </a:endParaRPr>
          </a:p>
          <a:p>
            <a:pPr algn="just" fontAlgn="base">
              <a:lnSpc>
                <a:spcPct val="80000"/>
              </a:lnSpc>
              <a:spcBef>
                <a:spcPct val="0"/>
              </a:spcBef>
              <a:spcAft>
                <a:spcPct val="0"/>
              </a:spcAft>
            </a:pPr>
            <a:r>
              <a:rPr lang="fr-FR" dirty="0">
                <a:solidFill>
                  <a:prstClr val="white"/>
                </a:solidFill>
                <a:ea typeface="ＭＳ Ｐゴシック" charset="-128"/>
              </a:rPr>
              <a:t>Le château a été reconstruit très souvent après avoir été détruit.</a:t>
            </a:r>
          </a:p>
          <a:p>
            <a:pPr algn="just" fontAlgn="base">
              <a:lnSpc>
                <a:spcPct val="80000"/>
              </a:lnSpc>
              <a:spcBef>
                <a:spcPct val="0"/>
              </a:spcBef>
              <a:spcAft>
                <a:spcPct val="0"/>
              </a:spcAft>
            </a:pPr>
            <a:r>
              <a:rPr lang="fr-FR" dirty="0">
                <a:solidFill>
                  <a:prstClr val="white"/>
                </a:solidFill>
                <a:ea typeface="ＭＳ Ｐゴシック" charset="-128"/>
              </a:rPr>
              <a:t>1989 Gottfried Böhm a construit un nouveau château</a:t>
            </a:r>
            <a:r>
              <a:rPr lang="fr-FR" sz="800" dirty="0">
                <a:solidFill>
                  <a:prstClr val="white"/>
                </a:solidFill>
                <a:ea typeface="ＭＳ Ｐゴシック" charset="-128"/>
              </a:rPr>
              <a:t>.</a:t>
            </a:r>
            <a:endParaRPr lang="de-DE" sz="800" dirty="0">
              <a:solidFill>
                <a:prstClr val="white"/>
              </a:solidFill>
              <a:ea typeface="ＭＳ Ｐゴシック" charset="-128"/>
            </a:endParaRPr>
          </a:p>
          <a:p>
            <a:pPr fontAlgn="base">
              <a:lnSpc>
                <a:spcPct val="80000"/>
              </a:lnSpc>
              <a:spcBef>
                <a:spcPct val="0"/>
              </a:spcBef>
              <a:spcAft>
                <a:spcPct val="0"/>
              </a:spcAft>
            </a:pPr>
            <a:endParaRPr lang="fr-FR" dirty="0">
              <a:solidFill>
                <a:prstClr val="white"/>
              </a:solidFill>
              <a:ea typeface="ＭＳ Ｐゴシック" charset="-128"/>
            </a:endParaRPr>
          </a:p>
          <a:p>
            <a:pPr fontAlgn="base">
              <a:lnSpc>
                <a:spcPct val="80000"/>
              </a:lnSpc>
              <a:spcBef>
                <a:spcPct val="0"/>
              </a:spcBef>
              <a:spcAft>
                <a:spcPct val="0"/>
              </a:spcAft>
            </a:pPr>
            <a:endParaRPr lang="de-DE" dirty="0">
              <a:solidFill>
                <a:prstClr val="white"/>
              </a:solidFill>
              <a:ea typeface="ＭＳ Ｐゴシック" charset="-128"/>
            </a:endParaRPr>
          </a:p>
        </p:txBody>
      </p:sp>
      <p:sp>
        <p:nvSpPr>
          <p:cNvPr id="8" name="Rechteck 7"/>
          <p:cNvSpPr/>
          <p:nvPr/>
        </p:nvSpPr>
        <p:spPr>
          <a:xfrm>
            <a:off x="2279576" y="4365104"/>
            <a:ext cx="4572000" cy="1865126"/>
          </a:xfrm>
          <a:prstGeom prst="rect">
            <a:avLst/>
          </a:prstGeom>
        </p:spPr>
        <p:txBody>
          <a:bodyPr wrap="square">
            <a:spAutoFit/>
          </a:bodyPr>
          <a:lstStyle/>
          <a:p>
            <a:pPr fontAlgn="base">
              <a:lnSpc>
                <a:spcPct val="80000"/>
              </a:lnSpc>
              <a:spcBef>
                <a:spcPct val="0"/>
              </a:spcBef>
              <a:spcAft>
                <a:spcPct val="0"/>
              </a:spcAft>
              <a:buFont typeface="Wingdings 2" pitchFamily="18" charset="2"/>
              <a:buNone/>
            </a:pPr>
            <a:r>
              <a:rPr lang="fr-FR" b="1" dirty="0" err="1">
                <a:solidFill>
                  <a:prstClr val="white"/>
                </a:solidFill>
                <a:ea typeface="ＭＳ Ｐゴシック" charset="-128"/>
              </a:rPr>
              <a:t>Völklinger</a:t>
            </a:r>
            <a:r>
              <a:rPr lang="fr-FR" b="1" dirty="0">
                <a:solidFill>
                  <a:prstClr val="white"/>
                </a:solidFill>
                <a:ea typeface="ＭＳ Ｐゴシック" charset="-128"/>
              </a:rPr>
              <a:t> </a:t>
            </a:r>
            <a:r>
              <a:rPr lang="fr-FR" b="1" dirty="0" err="1">
                <a:solidFill>
                  <a:prstClr val="white"/>
                </a:solidFill>
                <a:ea typeface="ＭＳ Ｐゴシック" charset="-128"/>
              </a:rPr>
              <a:t>Hütte</a:t>
            </a:r>
            <a:endParaRPr lang="fr-FR" b="1" dirty="0">
              <a:solidFill>
                <a:prstClr val="white"/>
              </a:solidFill>
              <a:ea typeface="ＭＳ Ｐゴシック" charset="-128"/>
            </a:endParaRPr>
          </a:p>
          <a:p>
            <a:pPr fontAlgn="base">
              <a:lnSpc>
                <a:spcPct val="80000"/>
              </a:lnSpc>
              <a:spcBef>
                <a:spcPct val="0"/>
              </a:spcBef>
              <a:spcAft>
                <a:spcPct val="0"/>
              </a:spcAft>
              <a:buFont typeface="Wingdings 2" pitchFamily="18" charset="2"/>
              <a:buNone/>
            </a:pPr>
            <a:endParaRPr lang="fr-FR" b="1" dirty="0">
              <a:solidFill>
                <a:prstClr val="white"/>
              </a:solidFill>
              <a:ea typeface="ＭＳ Ｐゴシック" charset="-128"/>
            </a:endParaRPr>
          </a:p>
          <a:p>
            <a:pPr algn="just" fontAlgn="base">
              <a:lnSpc>
                <a:spcPct val="80000"/>
              </a:lnSpc>
              <a:spcBef>
                <a:spcPct val="0"/>
              </a:spcBef>
              <a:spcAft>
                <a:spcPct val="0"/>
              </a:spcAft>
              <a:buFont typeface="Wingdings 2" pitchFamily="18" charset="2"/>
              <a:buNone/>
            </a:pPr>
            <a:r>
              <a:rPr lang="fr-FR" dirty="0">
                <a:solidFill>
                  <a:prstClr val="white"/>
                </a:solidFill>
                <a:ea typeface="ＭＳ Ｐゴシック" charset="-128"/>
              </a:rPr>
              <a:t>C’est une ancienne aciérie - l'un des 36 sites du patrimoine mondial.</a:t>
            </a:r>
          </a:p>
          <a:p>
            <a:pPr algn="just" fontAlgn="base">
              <a:lnSpc>
                <a:spcPct val="80000"/>
              </a:lnSpc>
              <a:spcBef>
                <a:spcPct val="0"/>
              </a:spcBef>
              <a:spcAft>
                <a:spcPct val="0"/>
              </a:spcAft>
            </a:pPr>
            <a:r>
              <a:rPr lang="fr-FR" dirty="0">
                <a:solidFill>
                  <a:prstClr val="white"/>
                </a:solidFill>
                <a:ea typeface="ＭＳ Ｐゴシック" charset="-128"/>
              </a:rPr>
              <a:t>Il y a de nombreux événements: des expositions d'art, des concerts et des conférences</a:t>
            </a:r>
          </a:p>
          <a:p>
            <a:pPr fontAlgn="base">
              <a:lnSpc>
                <a:spcPct val="80000"/>
              </a:lnSpc>
              <a:spcBef>
                <a:spcPct val="0"/>
              </a:spcBef>
              <a:spcAft>
                <a:spcPct val="0"/>
              </a:spcAft>
            </a:pPr>
            <a:endParaRPr lang="de-DE" dirty="0">
              <a:solidFill>
                <a:prstClr val="white"/>
              </a:solidFill>
              <a:ea typeface="ＭＳ Ｐゴシック" charset="-128"/>
            </a:endParaRPr>
          </a:p>
        </p:txBody>
      </p:sp>
    </p:spTree>
    <p:extLst>
      <p:ext uri="{BB962C8B-B14F-4D97-AF65-F5344CB8AC3E}">
        <p14:creationId xmlns:p14="http://schemas.microsoft.com/office/powerpoint/2010/main" xmlns="" val="2225129286"/>
      </p:ext>
    </p:extLst>
  </p:cSld>
  <p:clrMapOvr>
    <a:masterClrMapping/>
  </p:clrMapOvr>
  <mc:AlternateContent xmlns:mc="http://schemas.openxmlformats.org/markup-compatibility/2006">
    <mc:Choice xmlns:p14="http://schemas.microsoft.com/office/powerpoint/2010/main" xmlns="" Requires="p14">
      <p:transition p14:dur="250" advTm="5000">
        <p:fade/>
      </p:transition>
    </mc:Choice>
    <mc:Fallback>
      <p:transition advTm="5000">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Content Placeholder 3" descr="Ansamblul_Bisericii_evanghelice_fortificate_din_Saschiz.jpg"/>
          <p:cNvPicPr>
            <a:picLocks noGrp="1" noChangeAspect="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a:xfrm>
            <a:off x="1524000" y="0"/>
            <a:ext cx="9144000" cy="6858000"/>
          </a:xfrm>
        </p:spPr>
      </p:pic>
      <p:sp>
        <p:nvSpPr>
          <p:cNvPr id="55299" name="Titlu 2"/>
          <p:cNvSpPr>
            <a:spLocks noGrp="1"/>
          </p:cNvSpPr>
          <p:nvPr>
            <p:ph type="title"/>
          </p:nvPr>
        </p:nvSpPr>
        <p:spPr>
          <a:xfrm>
            <a:off x="1295400" y="0"/>
            <a:ext cx="6629400" cy="1143000"/>
          </a:xfrm>
        </p:spPr>
        <p:txBody>
          <a:bodyPr/>
          <a:lstStyle/>
          <a:p>
            <a:pPr eaLnBrk="1" hangingPunct="1"/>
            <a:r>
              <a:rPr lang="ro-RO" altLang="ro-RO" sz="7200">
                <a:latin typeface="Algerian" panose="04020705040A02060702" pitchFamily="82" charset="0"/>
              </a:rPr>
              <a:t>Saschiz</a:t>
            </a:r>
          </a:p>
        </p:txBody>
      </p:sp>
    </p:spTree>
    <p:extLst>
      <p:ext uri="{BB962C8B-B14F-4D97-AF65-F5344CB8AC3E}">
        <p14:creationId xmlns:p14="http://schemas.microsoft.com/office/powerpoint/2010/main" xmlns="" val="1131540314"/>
      </p:ext>
    </p:extLst>
  </p:cSld>
  <p:clrMapOvr>
    <a:masterClrMapping/>
  </p:clrMapOvr>
  <mc:AlternateContent xmlns:mc="http://schemas.openxmlformats.org/markup-compatibility/2006">
    <mc:Choice xmlns:p14="http://schemas.microsoft.com/office/powerpoint/2010/main" xmlns="" Requires="p14">
      <p:transition p14:dur="250" advTm="1500">
        <p:fade/>
      </p:transition>
    </mc:Choice>
    <mc:Fallback>
      <p:transition advTm="1500">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a:p>
        </p:txBody>
      </p:sp>
      <p:pic>
        <p:nvPicPr>
          <p:cNvPr id="4" name="Patrimoine culturel immateriel_Roumanie">
            <a:hlinkClick r:id="" action="ppaction://media"/>
          </p:cNvPr>
          <p:cNvPicPr>
            <a:picLocks noGrp="1" noChangeAspect="1"/>
          </p:cNvPicPr>
          <p:nvPr>
            <p:ph idx="1"/>
            <a:videoFile r:link="rId1"/>
            <p:extLst>
              <p:ext uri="{DAA4B4D4-6D71-4841-9C94-3DE7FCFB9230}">
                <p14:media xmlns:p14="http://schemas.microsoft.com/office/powerpoint/2010/main" xmlns="" r:embed="rId3">
                  <p14:trim st="40000" end="377423"/>
                  <p14:fade in="1000" out="1000"/>
                </p14:media>
              </p:ext>
            </p:extLst>
          </p:nvPr>
        </p:nvPicPr>
        <p:blipFill>
          <a:blip r:embed="rId4" cstate="print"/>
          <a:stretch>
            <a:fillRect/>
          </a:stretch>
        </p:blipFill>
        <p:spPr>
          <a:xfrm>
            <a:off x="89631" y="60755"/>
            <a:ext cx="12012739" cy="6736491"/>
          </a:xfrm>
        </p:spPr>
      </p:pic>
    </p:spTree>
    <p:extLst>
      <p:ext uri="{BB962C8B-B14F-4D97-AF65-F5344CB8AC3E}">
        <p14:creationId xmlns:p14="http://schemas.microsoft.com/office/powerpoint/2010/main" xmlns="" val="2419420635"/>
      </p:ext>
    </p:extLst>
  </p:cSld>
  <p:clrMapOvr>
    <a:masterClrMapping/>
  </p:clrMapOvr>
  <mc:AlternateContent xmlns:mc="http://schemas.openxmlformats.org/markup-compatibility/2006">
    <mc:Choice xmlns:p14="http://schemas.microsoft.com/office/powerpoint/2010/main" xmlns="" Requires="p14">
      <p:transition p14:dur="250" advClick="0" advTm="60000">
        <p:fade/>
      </p:transition>
    </mc:Choice>
    <mc:Fallback>
      <p:transition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a:p>
        </p:txBody>
      </p:sp>
      <p:pic>
        <p:nvPicPr>
          <p:cNvPr id="4" name="Patrimoine culturel immateriel_Roumanie">
            <a:hlinkClick r:id="" action="ppaction://media"/>
          </p:cNvPr>
          <p:cNvPicPr>
            <a:picLocks noGrp="1" noChangeAspect="1"/>
          </p:cNvPicPr>
          <p:nvPr>
            <p:ph idx="1"/>
            <a:videoFile r:link="rId1"/>
            <p:extLst>
              <p:ext uri="{DAA4B4D4-6D71-4841-9C94-3DE7FCFB9230}">
                <p14:media xmlns:p14="http://schemas.microsoft.com/office/powerpoint/2010/main" xmlns="" r:embed="rId3">
                  <p14:trim st="192000" end="225423"/>
                  <p14:fade in="1000" out="1000"/>
                </p14:media>
              </p:ext>
            </p:extLst>
          </p:nvPr>
        </p:nvPicPr>
        <p:blipFill>
          <a:blip r:embed="rId4" cstate="print"/>
          <a:stretch>
            <a:fillRect/>
          </a:stretch>
        </p:blipFill>
        <p:spPr>
          <a:xfrm>
            <a:off x="89631" y="60755"/>
            <a:ext cx="12012739" cy="6736491"/>
          </a:xfrm>
        </p:spPr>
      </p:pic>
    </p:spTree>
    <p:extLst>
      <p:ext uri="{BB962C8B-B14F-4D97-AF65-F5344CB8AC3E}">
        <p14:creationId xmlns:p14="http://schemas.microsoft.com/office/powerpoint/2010/main" xmlns="" val="1091008904"/>
      </p:ext>
    </p:extLst>
  </p:cSld>
  <p:clrMapOvr>
    <a:masterClrMapping/>
  </p:clrMapOvr>
  <mc:AlternateContent xmlns:mc="http://schemas.openxmlformats.org/markup-compatibility/2006">
    <mc:Choice xmlns:p14="http://schemas.microsoft.com/office/powerpoint/2010/main" xmlns="" Requires="p14">
      <p:transition p14:dur="250" advClick="0" advTm="60000">
        <p:fade/>
      </p:transition>
    </mc:Choice>
    <mc:Fallback>
      <p:transition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a:p>
        </p:txBody>
      </p:sp>
      <p:pic>
        <p:nvPicPr>
          <p:cNvPr id="4" name="Patrimoine culturel immateriel_Roumanie">
            <a:hlinkClick r:id="" action="ppaction://media"/>
          </p:cNvPr>
          <p:cNvPicPr>
            <a:picLocks noGrp="1" noChangeAspect="1"/>
          </p:cNvPicPr>
          <p:nvPr>
            <p:ph idx="1"/>
            <a:videoFile r:link="rId1"/>
            <p:extLst>
              <p:ext uri="{DAA4B4D4-6D71-4841-9C94-3DE7FCFB9230}">
                <p14:media xmlns:p14="http://schemas.microsoft.com/office/powerpoint/2010/main" xmlns="" r:embed="rId3">
                  <p14:trim st="290000" end="127423"/>
                  <p14:fade in="1000" out="1000"/>
                </p14:media>
              </p:ext>
            </p:extLst>
          </p:nvPr>
        </p:nvPicPr>
        <p:blipFill>
          <a:blip r:embed="rId4" cstate="print"/>
          <a:stretch>
            <a:fillRect/>
          </a:stretch>
        </p:blipFill>
        <p:spPr>
          <a:xfrm>
            <a:off x="89631" y="60755"/>
            <a:ext cx="12012739" cy="6736491"/>
          </a:xfrm>
        </p:spPr>
      </p:pic>
    </p:spTree>
    <p:extLst>
      <p:ext uri="{BB962C8B-B14F-4D97-AF65-F5344CB8AC3E}">
        <p14:creationId xmlns:p14="http://schemas.microsoft.com/office/powerpoint/2010/main" xmlns="" val="3769582798"/>
      </p:ext>
    </p:extLst>
  </p:cSld>
  <p:clrMapOvr>
    <a:masterClrMapping/>
  </p:clrMapOvr>
  <mc:AlternateContent xmlns:mc="http://schemas.openxmlformats.org/markup-compatibility/2006">
    <mc:Choice xmlns:p14="http://schemas.microsoft.com/office/powerpoint/2010/main" xmlns="" Requires="p14">
      <p:transition p14:dur="250" advClick="0" advTm="60000">
        <p:fade/>
      </p:transition>
    </mc:Choice>
    <mc:Fallback>
      <p:transition advClick="0" advTm="6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ctrTitle"/>
          </p:nvPr>
        </p:nvSpPr>
        <p:spPr>
          <a:xfrm>
            <a:off x="1093076" y="1198322"/>
            <a:ext cx="10005848" cy="3545128"/>
          </a:xfrm>
        </p:spPr>
        <p:txBody>
          <a:bodyPr>
            <a:noAutofit/>
          </a:bodyPr>
          <a:lstStyle/>
          <a:p>
            <a:r>
              <a:rPr lang="fr-FR" sz="7200" b="1" dirty="0" smtClean="0">
                <a:latin typeface="Rockwell" panose="02060603020205020403" pitchFamily="18" charset="0"/>
              </a:rPr>
              <a:t>Merci pour votre attention!</a:t>
            </a:r>
            <a:endParaRPr lang="ro-RO" sz="4300" dirty="0">
              <a:latin typeface="Rockwell" panose="02060603020205020403" pitchFamily="18" charset="0"/>
            </a:endParaRPr>
          </a:p>
        </p:txBody>
      </p:sp>
      <p:pic>
        <p:nvPicPr>
          <p:cNvPr id="5" name="Imagin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9429321" y="148067"/>
            <a:ext cx="1238679" cy="1238679"/>
          </a:xfrm>
          <a:prstGeom prst="rect">
            <a:avLst/>
          </a:prstGeom>
          <a:noFill/>
        </p:spPr>
      </p:pic>
      <p:pic>
        <p:nvPicPr>
          <p:cNvPr id="8" name="Imagine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524000" y="387834"/>
            <a:ext cx="3282779" cy="759143"/>
          </a:xfrm>
          <a:prstGeom prst="rect">
            <a:avLst/>
          </a:prstGeom>
        </p:spPr>
      </p:pic>
    </p:spTree>
    <p:extLst>
      <p:ext uri="{BB962C8B-B14F-4D97-AF65-F5344CB8AC3E}">
        <p14:creationId xmlns:p14="http://schemas.microsoft.com/office/powerpoint/2010/main" xmlns="" val="1627740373"/>
      </p:ext>
    </p:extLst>
  </p:cSld>
  <p:clrMapOvr>
    <a:masterClrMapping/>
  </p:clrMapOvr>
  <mc:AlternateContent xmlns:mc="http://schemas.openxmlformats.org/markup-compatibility/2006">
    <mc:Choice xmlns:p14="http://schemas.microsoft.com/office/powerpoint/2010/main" xmlns="" Requires="p14">
      <p:transition spd="med" p14:dur="700" advTm="3000">
        <p:fade/>
      </p:transition>
    </mc:Choice>
    <mc:Fallback>
      <p:transition spd="med" advTm="3000">
        <p:fade/>
      </p:transition>
    </mc:Fallback>
  </mc:AlternateContent>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1" Type="http://schemas.openxmlformats.org/officeDocument/2006/relationships/image" Target="../media/image2.jpeg"/></Relationships>
</file>

<file path=ppt/theme/_rels/theme4.xml.rels><?xml version="1.0" encoding="UTF-8" standalone="yes"?>
<Relationships xmlns="http://schemas.openxmlformats.org/package/2006/relationships"><Relationship Id="rId1" Type="http://schemas.openxmlformats.org/officeDocument/2006/relationships/image" Target="../media/image3.jpeg"/></Relationships>
</file>

<file path=ppt/theme/theme1.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Foundry">
  <a:themeElements>
    <a:clrScheme name="Foundry">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oundry">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oundry">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3.xml><?xml version="1.0" encoding="utf-8"?>
<a:theme xmlns:a="http://schemas.openxmlformats.org/drawingml/2006/main" name="Loggia">
  <a:themeElements>
    <a:clrScheme name="Loggia">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Loggia">
      <a:majorFont>
        <a:latin typeface="Century Schoolbook"/>
        <a:ea typeface=""/>
        <a:cs typeface=""/>
        <a:font script="Jpan" typeface="ＭＳ Ｐ明朝"/>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entury Schoolbook"/>
        <a:ea typeface=""/>
        <a:cs typeface=""/>
        <a:font script="Jpan" typeface="ＭＳ Ｐ明朝"/>
        <a:font script="Hang" typeface="휴먼매직체"/>
        <a:font script="Hans" typeface="宋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oggia">
      <a:fillStyleLst>
        <a:solidFill>
          <a:schemeClr val="phClr"/>
        </a:solidFill>
        <a:gradFill rotWithShape="1">
          <a:gsLst>
            <a:gs pos="0">
              <a:schemeClr val="phClr">
                <a:tint val="35000"/>
                <a:satMod val="260000"/>
              </a:schemeClr>
            </a:gs>
            <a:gs pos="30000">
              <a:schemeClr val="phClr">
                <a:tint val="38000"/>
                <a:satMod val="260000"/>
              </a:schemeClr>
            </a:gs>
            <a:gs pos="75000">
              <a:schemeClr val="phClr">
                <a:tint val="55000"/>
                <a:satMod val="255000"/>
              </a:schemeClr>
            </a:gs>
            <a:gs pos="100000">
              <a:schemeClr val="phClr">
                <a:tint val="70000"/>
                <a:satMod val="255000"/>
              </a:schemeClr>
            </a:gs>
          </a:gsLst>
          <a:path path="circle">
            <a:fillToRect l="5000" t="100000" r="120000" b="10000"/>
          </a:path>
        </a:gradFill>
        <a:gradFill rotWithShape="1">
          <a:gsLst>
            <a:gs pos="0">
              <a:schemeClr val="phClr">
                <a:shade val="63000"/>
                <a:satMod val="165000"/>
              </a:schemeClr>
            </a:gs>
            <a:gs pos="30000">
              <a:schemeClr val="phClr">
                <a:shade val="58000"/>
                <a:satMod val="165000"/>
              </a:schemeClr>
            </a:gs>
            <a:gs pos="75000">
              <a:schemeClr val="phClr">
                <a:shade val="30000"/>
                <a:satMod val="175000"/>
              </a:schemeClr>
            </a:gs>
            <a:gs pos="100000">
              <a:schemeClr val="phClr">
                <a:shade val="15000"/>
                <a:satMod val="175000"/>
              </a:schemeClr>
            </a:gs>
          </a:gsLst>
          <a:path path="circle">
            <a:fillToRect l="5000" t="100000" r="120000" b="10000"/>
          </a:path>
        </a:gradFill>
      </a:fillStyleLst>
      <a:lnStyleLst>
        <a:ln w="12700" cap="flat" cmpd="sng" algn="ctr">
          <a:solidFill>
            <a:schemeClr val="phClr">
              <a:shade val="70000"/>
              <a:satMod val="150000"/>
            </a:schemeClr>
          </a:solidFill>
          <a:prstDash val="solid"/>
        </a:ln>
        <a:ln w="25400" cap="flat" cmpd="sng" algn="ctr">
          <a:solidFill>
            <a:schemeClr val="phClr"/>
          </a:solidFill>
          <a:prstDash val="solid"/>
        </a:ln>
        <a:ln w="34925" cap="flat" cmpd="sng" algn="ctr">
          <a:solidFill>
            <a:schemeClr val="phClr"/>
          </a:solidFill>
          <a:prstDash val="solid"/>
        </a:ln>
      </a:lnStyleLst>
      <a:effectStyleLst>
        <a:effectStyle>
          <a:effectLst>
            <a:outerShdw blurRad="50800" dist="25000" dir="5400000" rotWithShape="0">
              <a:srgbClr val="000000">
                <a:alpha val="40000"/>
              </a:srgbClr>
            </a:outerShdw>
          </a:effectLst>
        </a:effectStyle>
        <a:effectStyle>
          <a:effectLst>
            <a:outerShdw blurRad="50800" dist="20000" dir="5400000" rotWithShape="0">
              <a:srgbClr val="000000">
                <a:alpha val="42000"/>
              </a:srgbClr>
            </a:outerShdw>
          </a:effectLst>
        </a:effectStyle>
        <a:effectStyle>
          <a:effectLst>
            <a:outerShdw blurRad="50800" dist="20000" dir="5400000" rotWithShape="0">
              <a:srgbClr val="000000">
                <a:alpha val="42000"/>
              </a:srgbClr>
            </a:outerShdw>
          </a:effectLst>
          <a:scene3d>
            <a:camera prst="orthographicFront">
              <a:rot lat="0" lon="0" rev="0"/>
            </a:camera>
            <a:lightRig rig="balanced" dir="t">
              <a:rot lat="0" lon="0" rev="0"/>
            </a:lightRig>
          </a:scene3d>
          <a:sp3d>
            <a:bevelT w="47625" h="69850"/>
            <a:contourClr>
              <a:schemeClr val="lt1"/>
            </a:contourClr>
          </a:sp3d>
        </a:effectStyle>
      </a:effectStyleLst>
      <a:bgFillStyleLst>
        <a:solidFill>
          <a:schemeClr val="phClr"/>
        </a:solidFill>
        <a:gradFill rotWithShape="1">
          <a:gsLst>
            <a:gs pos="0">
              <a:schemeClr val="phClr">
                <a:shade val="58000"/>
                <a:satMod val="125000"/>
              </a:schemeClr>
            </a:gs>
            <a:gs pos="40000">
              <a:schemeClr val="phClr">
                <a:tint val="90000"/>
                <a:shade val="90000"/>
                <a:satMod val="120000"/>
              </a:schemeClr>
            </a:gs>
            <a:gs pos="100000">
              <a:schemeClr val="phClr">
                <a:tint val="50000"/>
              </a:schemeClr>
            </a:gs>
          </a:gsLst>
          <a:lin ang="16200000" scaled="1"/>
        </a:gradFill>
        <a:blipFill>
          <a:blip xmlns:r="http://schemas.openxmlformats.org/officeDocument/2006/relationships" r:embed="rId1">
            <a:duotone>
              <a:schemeClr val="phClr">
                <a:shade val="80000"/>
              </a:schemeClr>
              <a:schemeClr val="phClr">
                <a:tint val="91000"/>
              </a:schemeClr>
            </a:duotone>
          </a:blip>
          <a:tile tx="0" ty="0" sx="40000" sy="50000" flip="y" algn="tl"/>
        </a:blipFill>
      </a:bgFillStyleLst>
    </a:fmtScheme>
  </a:themeElements>
  <a:objectDefaults/>
  <a:extraClrSchemeLst/>
</a:theme>
</file>

<file path=ppt/theme/theme4.xml><?xml version="1.0" encoding="utf-8"?>
<a:theme xmlns:a="http://schemas.openxmlformats.org/drawingml/2006/main" name="Module">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Module">
      <a:maj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rbel"/>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odul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7500"/>
                <a:satMod val="137000"/>
              </a:schemeClr>
            </a:gs>
            <a:gs pos="55000">
              <a:schemeClr val="phClr">
                <a:shade val="69000"/>
                <a:satMod val="137000"/>
              </a:schemeClr>
            </a:gs>
            <a:gs pos="100000">
              <a:schemeClr val="phClr">
                <a:shade val="98000"/>
                <a:satMod val="137000"/>
              </a:schemeClr>
            </a:gs>
          </a:gsLst>
          <a:lin ang="16200000" scaled="0"/>
        </a:gradFill>
      </a:fillStyleLst>
      <a:lnStyleLst>
        <a:ln w="6350" cap="rnd" cmpd="sng" algn="ctr">
          <a:solidFill>
            <a:schemeClr val="phClr">
              <a:shade val="95000"/>
              <a:satMod val="105000"/>
            </a:schemeClr>
          </a:solidFill>
          <a:prstDash val="solid"/>
        </a:ln>
        <a:ln w="48000" cap="flat" cmpd="thickThin" algn="ctr">
          <a:solidFill>
            <a:schemeClr val="phClr"/>
          </a:solidFill>
          <a:prstDash val="solid"/>
        </a:ln>
        <a:ln w="48500" cap="flat" cmpd="thickThin" algn="ctr">
          <a:solidFill>
            <a:schemeClr val="phClr"/>
          </a:solidFill>
          <a:prstDash val="solid"/>
        </a:ln>
      </a:lnStyleLst>
      <a:effectStyleLst>
        <a:effectStyle>
          <a:effectLst>
            <a:outerShdw blurRad="45000" dist="25000" dir="5400000" rotWithShape="0">
              <a:srgbClr val="000000">
                <a:alpha val="38000"/>
              </a:srgbClr>
            </a:outerShdw>
          </a:effectLst>
        </a:effectStyle>
        <a:effectStyle>
          <a:effectLst>
            <a:outerShdw blurRad="39000" dist="25400" dir="5400000" rotWithShape="0">
              <a:srgbClr val="000000">
                <a:alpha val="38000"/>
              </a:srgbClr>
            </a:outerShdw>
          </a:effectLst>
        </a:effectStyle>
        <a:effectStyle>
          <a:effectLst>
            <a:outerShdw blurRad="39000" dist="25400" dir="5400000" rotWithShape="0">
              <a:srgbClr val="000000">
                <a:alpha val="38000"/>
              </a:srgbClr>
            </a:outerShdw>
          </a:effectLst>
          <a:scene3d>
            <a:camera prst="orthographicFront" fov="0">
              <a:rot lat="0" lon="0" rev="0"/>
            </a:camera>
            <a:lightRig rig="threePt" dir="t">
              <a:rot lat="0" lon="0" rev="1800000"/>
            </a:lightRig>
          </a:scene3d>
          <a:sp3d prstMaterial="matte">
            <a:bevelT h="20000"/>
          </a:sp3d>
        </a:effectStyle>
      </a:effectStyleLst>
      <a:bgFillStyleLst>
        <a:solidFill>
          <a:schemeClr val="phClr"/>
        </a:solidFill>
        <a:gradFill rotWithShape="1">
          <a:gsLst>
            <a:gs pos="0">
              <a:schemeClr val="phClr">
                <a:tint val="48000"/>
                <a:satMod val="300000"/>
              </a:schemeClr>
            </a:gs>
            <a:gs pos="12000">
              <a:schemeClr val="phClr">
                <a:tint val="48000"/>
                <a:satMod val="300000"/>
              </a:schemeClr>
            </a:gs>
            <a:gs pos="20000">
              <a:schemeClr val="phClr">
                <a:tint val="49000"/>
                <a:satMod val="300000"/>
              </a:schemeClr>
            </a:gs>
            <a:gs pos="100000">
              <a:schemeClr val="phClr">
                <a:shade val="30000"/>
              </a:schemeClr>
            </a:gs>
          </a:gsLst>
          <a:path path="circle">
            <a:fillToRect l="10000" t="-25000" r="10000" b="125000"/>
          </a:path>
        </a:gradFill>
        <a:blipFill>
          <a:blip xmlns:r="http://schemas.openxmlformats.org/officeDocument/2006/relationships" r:embed="rId1">
            <a:duotone>
              <a:schemeClr val="phClr">
                <a:shade val="75000"/>
                <a:satMod val="105000"/>
              </a:schemeClr>
              <a:schemeClr val="phClr">
                <a:tint val="95000"/>
                <a:satMod val="105000"/>
              </a:schemeClr>
            </a:duotone>
          </a:blip>
          <a:tile tx="0" ty="0" sx="38000" sy="38000" flip="none" algn="tl"/>
        </a:blipFill>
      </a:bgFillStyleLst>
    </a:fmtScheme>
  </a:themeElements>
  <a:objectDefaults/>
  <a:extraClrSchemeLst/>
</a:theme>
</file>

<file path=ppt/theme/theme5.xml><?xml version="1.0" encoding="utf-8"?>
<a:theme xmlns:a="http://schemas.openxmlformats.org/drawingml/2006/main" name="1_Temă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Temă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ppt/theme/themeOverride2.xml><?xml version="1.0" encoding="utf-8"?>
<a:themeOverride xmlns:a="http://schemas.openxmlformats.org/drawingml/2006/main">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themeOverride>
</file>

<file path=docProps/app.xml><?xml version="1.0" encoding="utf-8"?>
<Properties xmlns="http://schemas.openxmlformats.org/officeDocument/2006/extended-properties" xmlns:vt="http://schemas.openxmlformats.org/officeDocument/2006/docPropsVTypes">
  <Template/>
  <TotalTime>289</TotalTime>
  <Words>1997</Words>
  <Application>Microsoft Office PowerPoint</Application>
  <PresentationFormat>Niestandardowy</PresentationFormat>
  <Paragraphs>257</Paragraphs>
  <Slides>94</Slides>
  <Notes>15</Notes>
  <HiddenSlides>0</HiddenSlides>
  <MMClips>4</MMClips>
  <ScaleCrop>false</ScaleCrop>
  <HeadingPairs>
    <vt:vector size="4" baseType="variant">
      <vt:variant>
        <vt:lpstr>Motyw</vt:lpstr>
      </vt:variant>
      <vt:variant>
        <vt:i4>5</vt:i4>
      </vt:variant>
      <vt:variant>
        <vt:lpstr>Tytuły slajdów</vt:lpstr>
      </vt:variant>
      <vt:variant>
        <vt:i4>94</vt:i4>
      </vt:variant>
    </vt:vector>
  </HeadingPairs>
  <TitlesOfParts>
    <vt:vector size="99" baseType="lpstr">
      <vt:lpstr>Temă Office</vt:lpstr>
      <vt:lpstr>Foundry</vt:lpstr>
      <vt:lpstr>Loggia</vt:lpstr>
      <vt:lpstr>Module</vt:lpstr>
      <vt:lpstr>1_Temă Office</vt:lpstr>
      <vt:lpstr> PATRIMOINE ET IDENTITÉ   2013-2015  PROJET MULTILATERAL COMENIUS</vt:lpstr>
      <vt:lpstr>Partenaires: </vt:lpstr>
      <vt:lpstr>LUXEMBOURG  Deutsch-Luxemburgisches Schengen-Lyzeum Perl</vt:lpstr>
      <vt:lpstr>Nous sommes des élèves du Schengen-Lycée à Perl</vt:lpstr>
      <vt:lpstr>Les parties de la Grande Région</vt:lpstr>
      <vt:lpstr>Les villes</vt:lpstr>
      <vt:lpstr>Les habitants </vt:lpstr>
      <vt:lpstr>Les langues</vt:lpstr>
      <vt:lpstr>  Le patrimoine de  l´époque moderne  </vt:lpstr>
      <vt:lpstr>Le patrimoine de  l‘époque moderne</vt:lpstr>
      <vt:lpstr>Le patrimoine médiéval</vt:lpstr>
      <vt:lpstr>La cathédrale de Trêves</vt:lpstr>
      <vt:lpstr>Le Denzelt, Echternach</vt:lpstr>
      <vt:lpstr>        Les édifices romains  de notre région  </vt:lpstr>
      <vt:lpstr>Porta Nigra</vt:lpstr>
      <vt:lpstr>Thermes impériaux </vt:lpstr>
      <vt:lpstr>Villa Borg</vt:lpstr>
      <vt:lpstr>Villa Nennig</vt:lpstr>
      <vt:lpstr>ITALIE  Le Lycée "San Benedetto" Conversano</vt:lpstr>
      <vt:lpstr>PATRIMOINE CULTUREL   DES POUILLES </vt:lpstr>
      <vt:lpstr>La  célébration de la Dame de la Fontaine est la fête la plus importante pour les citoyens de Conversano, parce-que elle est la protectrice de la ville et du diocèse. La fête liturgique marque le 1er samedi de mai, alors que la fonction utilise le quatrième dimanche du mois avec des processions mariales, des spectacles de groupes de musique, feux d'artifice et des magnifiques illuminations. Les enfants rendent hommage à la Protectrice avec des arrangements floraux qui sont exposés au pied l'èglise de Saint-cosma .   </vt:lpstr>
      <vt:lpstr>A’ Polignano il y a le musée Pino Pascali,dedié à cet artist  d’art contemporaine  qui est le célèbre  à niveau international. La fondation Pino Pascali est le seul  musée d’art contemporaine des Pouilles et son  but est celui d’organiser  des evenments culturels pendant toute l’année avec la partecipation     d’ artists de renommée intenationale et expose les oeuvres de Pino Pascali. </vt:lpstr>
      <vt:lpstr>   Manifestation de « Il libro possibile » Chaque année à Polignano a Mare pour quatre jours a lieu le festival culturel-littéraire "Il libro possibile." On parle de littérature, poésie, musique, cinéma, économie, politique. Les rencontres et les présentations se déroule dans le centre historique en utilisant comme location les balcons, les ruelles et les places. Nombreux  sont les écrivains, les journalistes, les intellectuels , les artistes.</vt:lpstr>
      <vt:lpstr>‘Hell in the cave' est une présentation théâtrale.  les vers de 'la Divina Commedia', la célèbre ouvre littéraire écrit par Dante Alighieri. Ce spectacle est très suggestif grâce a son emplacement particulier: il a lieu dans les grottes de Castellana.  </vt:lpstr>
      <vt:lpstr>À l'intérieur du château, se trouve la pinacothèque communale.  Dans ses salles il y a “ Jerusalemme  Libérée “ l'oeuvre du peintre  napolitain Paolo Dominique Finoglio vécu au dix-septième siècle.   </vt:lpstr>
      <vt:lpstr>dans le musée des sifflets de rutigliano il y a des sifflets qui représentent l'emblème du pays. On les produit traditionnelment  pour la fête de Sant Antonio Abbé le 17 Janvier . </vt:lpstr>
      <vt:lpstr>le palais de la culture de Noicattaro est situé dans les alentours de l'Église Sainte Maria du Carmine. C’est une galerie civique d'art moderne et contemporain où on organise des expositions d'art et culture.   </vt:lpstr>
      <vt:lpstr>LE PALAIS DU PRINCE EST UNE DES PLUS CELEBRES  EXPRESSIONS DU BAROQUE EN LES POUILLES</vt:lpstr>
      <vt:lpstr>POLOGNE  Zespół Szkół Centrum Edukacji im. Ignacego Łukasiewicza, Plock</vt:lpstr>
      <vt:lpstr>Slajd 30</vt:lpstr>
      <vt:lpstr>FRANCE  Maison Familiale et Rurale Agencourt</vt:lpstr>
      <vt:lpstr>Le patrimoine culturel de Bourgogne </vt:lpstr>
      <vt:lpstr>Slajd 33</vt:lpstr>
      <vt:lpstr>DIJON :  CAPITALE DES DUCS DE BOURGOGNE</vt:lpstr>
      <vt:lpstr>Slajd 35</vt:lpstr>
      <vt:lpstr>Slajd 36</vt:lpstr>
      <vt:lpstr>Slajd 37</vt:lpstr>
      <vt:lpstr>Maison typique du centre ville de DIJON</vt:lpstr>
      <vt:lpstr>La chouette</vt:lpstr>
      <vt:lpstr>Slajd 40</vt:lpstr>
      <vt:lpstr>Slajd 41</vt:lpstr>
      <vt:lpstr>Slajd 42</vt:lpstr>
      <vt:lpstr>L’Abbaye de Fontenay :  Classée au patrimoine mondial de l’UNESCO </vt:lpstr>
      <vt:lpstr>L'abbaye de fontenay</vt:lpstr>
      <vt:lpstr>L’abbaye de Citeaux</vt:lpstr>
      <vt:lpstr>L'abbaye de Citeaux</vt:lpstr>
      <vt:lpstr>Alésia  et son centre d’interprétation</vt:lpstr>
      <vt:lpstr>Slajd 48</vt:lpstr>
      <vt:lpstr>Slajd 49</vt:lpstr>
      <vt:lpstr>    et ses multiples châteaux …</vt:lpstr>
      <vt:lpstr>Slajd 51</vt:lpstr>
      <vt:lpstr>Slajd 52</vt:lpstr>
      <vt:lpstr>ROUMANIE  Le Lycée "Regina Maria" Dorohoi</vt:lpstr>
      <vt:lpstr>Slajd 54</vt:lpstr>
      <vt:lpstr>Slajd 55</vt:lpstr>
      <vt:lpstr>Localisation géographique</vt:lpstr>
      <vt:lpstr>          Dans l'art européen de l'époque, la peinture murale extérieure des églises du Nord de la Moldavie représente un phénomène unique. Considérant l'art roumain, l'ensemble des églises à peinture extérieure se constitue dans un phénomène spécifique, autant du point de vue de l'architecture que de la peinture, pour l'art de la Moldavie dans la première moitié du XVIe siècle.</vt:lpstr>
      <vt:lpstr>Slajd 58</vt:lpstr>
      <vt:lpstr>  Grâce aux techniques d'exécution remarquables, ces peintures extérieures ont vaincu les vicissitudes du temps, tout en conservant la fraîcheur des couleurs et leur cachet original. </vt:lpstr>
      <vt:lpstr>Slajd 60</vt:lpstr>
      <vt:lpstr>Slajd 61</vt:lpstr>
      <vt:lpstr>Slajd 62</vt:lpstr>
      <vt:lpstr>Slajd 63</vt:lpstr>
      <vt:lpstr>Slajd 64</vt:lpstr>
      <vt:lpstr>Slajd 65</vt:lpstr>
      <vt:lpstr>Slajd 66</vt:lpstr>
      <vt:lpstr>Slajd 67</vt:lpstr>
      <vt:lpstr>Slajd 68</vt:lpstr>
      <vt:lpstr>Les   </vt:lpstr>
      <vt:lpstr>Slajd 70</vt:lpstr>
      <vt:lpstr>d'Orastie, unique dans l'architecture européenne. </vt:lpstr>
      <vt:lpstr>Slajd 72</vt:lpstr>
      <vt:lpstr>Slajd 73</vt:lpstr>
      <vt:lpstr>Forteresse Căpâlna</vt:lpstr>
      <vt:lpstr>Forteresse Costești – Blidaru </vt:lpstr>
      <vt:lpstr>Slajd 76</vt:lpstr>
      <vt:lpstr>Slajd 77</vt:lpstr>
      <vt:lpstr> </vt:lpstr>
      <vt:lpstr>L'église de Bârsana</vt:lpstr>
      <vt:lpstr>L'église de Budesti </vt:lpstr>
      <vt:lpstr>L'église en bois de Plopis</vt:lpstr>
      <vt:lpstr>L'église en bois Poienile Izei</vt:lpstr>
      <vt:lpstr>Slajd 83</vt:lpstr>
      <vt:lpstr>Slajd 84</vt:lpstr>
      <vt:lpstr>Slajd 85</vt:lpstr>
      <vt:lpstr>Biertan </vt:lpstr>
      <vt:lpstr>Darjiu</vt:lpstr>
      <vt:lpstr>Valea Viilor</vt:lpstr>
      <vt:lpstr>Prejmer</vt:lpstr>
      <vt:lpstr>Saschiz</vt:lpstr>
      <vt:lpstr>Slajd 91</vt:lpstr>
      <vt:lpstr>Slajd 92</vt:lpstr>
      <vt:lpstr>Slajd 93</vt:lpstr>
      <vt:lpstr>Merci pour votre attention!</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Prezentare PowerPoint</dc:title>
  <dc:creator>Ceicoschi</dc:creator>
  <cp:lastModifiedBy>Dagmara</cp:lastModifiedBy>
  <cp:revision>14</cp:revision>
  <dcterms:created xsi:type="dcterms:W3CDTF">2015-06-19T20:37:17Z</dcterms:created>
  <dcterms:modified xsi:type="dcterms:W3CDTF">2015-06-21T18:47:34Z</dcterms:modified>
</cp:coreProperties>
</file>