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76" r:id="rId1"/>
    <p:sldMasterId id="2147484688" r:id="rId2"/>
    <p:sldMasterId id="2147484700" r:id="rId3"/>
    <p:sldMasterId id="2147484712" r:id="rId4"/>
    <p:sldMasterId id="2147484724" r:id="rId5"/>
  </p:sldMasterIdLst>
  <p:notesMasterIdLst>
    <p:notesMasterId r:id="rId100"/>
  </p:notesMasterIdLst>
  <p:sldIdLst>
    <p:sldId id="256"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21" r:id="rId66"/>
    <p:sldId id="322" r:id="rId67"/>
    <p:sldId id="324" r:id="rId68"/>
    <p:sldId id="325" r:id="rId69"/>
    <p:sldId id="326" r:id="rId70"/>
    <p:sldId id="327" r:id="rId71"/>
    <p:sldId id="329" r:id="rId72"/>
    <p:sldId id="330" r:id="rId73"/>
    <p:sldId id="335" r:id="rId74"/>
    <p:sldId id="336" r:id="rId75"/>
    <p:sldId id="337" r:id="rId76"/>
    <p:sldId id="339" r:id="rId77"/>
    <p:sldId id="340" r:id="rId78"/>
    <p:sldId id="341" r:id="rId79"/>
    <p:sldId id="342" r:id="rId80"/>
    <p:sldId id="343" r:id="rId81"/>
    <p:sldId id="344" r:id="rId82"/>
    <p:sldId id="345" r:id="rId83"/>
    <p:sldId id="346" r:id="rId84"/>
    <p:sldId id="347" r:id="rId85"/>
    <p:sldId id="350" r:id="rId86"/>
    <p:sldId id="351" r:id="rId87"/>
    <p:sldId id="354" r:id="rId88"/>
    <p:sldId id="355" r:id="rId89"/>
    <p:sldId id="356" r:id="rId90"/>
    <p:sldId id="357" r:id="rId91"/>
    <p:sldId id="360" r:id="rId92"/>
    <p:sldId id="361" r:id="rId93"/>
    <p:sldId id="362" r:id="rId94"/>
    <p:sldId id="363" r:id="rId95"/>
    <p:sldId id="369" r:id="rId96"/>
    <p:sldId id="370" r:id="rId97"/>
    <p:sldId id="371" r:id="rId98"/>
    <p:sldId id="366" r:id="rId99"/>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90" y="378"/>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E3C14-D794-417C-99E1-FAAD7233F428}" type="datetimeFigureOut">
              <a:rPr lang="ro-RO" smtClean="0"/>
              <a:t>20.06.2015</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89044-07CF-4234-8449-42D28EF57CD9}" type="slidenum">
              <a:rPr lang="ro-RO" smtClean="0"/>
              <a:t>‹#›</a:t>
            </a:fld>
            <a:endParaRPr lang="ro-RO"/>
          </a:p>
        </p:txBody>
      </p:sp>
    </p:spTree>
    <p:extLst>
      <p:ext uri="{BB962C8B-B14F-4D97-AF65-F5344CB8AC3E}">
        <p14:creationId xmlns:p14="http://schemas.microsoft.com/office/powerpoint/2010/main" val="211669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smtClean="0"/>
              <a:t>1</a:t>
            </a:fld>
            <a:endParaRPr lang="ro-RO"/>
          </a:p>
        </p:txBody>
      </p:sp>
    </p:spTree>
    <p:extLst>
      <p:ext uri="{BB962C8B-B14F-4D97-AF65-F5344CB8AC3E}">
        <p14:creationId xmlns:p14="http://schemas.microsoft.com/office/powerpoint/2010/main" val="6125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9939"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399781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40963"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63605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41987"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402406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43011"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4179053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53</a:t>
            </a:fld>
            <a:endParaRPr lang="ro-RO">
              <a:solidFill>
                <a:prstClr val="black"/>
              </a:solidFill>
            </a:endParaRPr>
          </a:p>
        </p:txBody>
      </p:sp>
    </p:spTree>
    <p:extLst>
      <p:ext uri="{BB962C8B-B14F-4D97-AF65-F5344CB8AC3E}">
        <p14:creationId xmlns:p14="http://schemas.microsoft.com/office/powerpoint/2010/main" val="28698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94</a:t>
            </a:fld>
            <a:endParaRPr lang="ro-RO">
              <a:solidFill>
                <a:prstClr val="black"/>
              </a:solidFill>
            </a:endParaRPr>
          </a:p>
        </p:txBody>
      </p:sp>
    </p:spTree>
    <p:extLst>
      <p:ext uri="{BB962C8B-B14F-4D97-AF65-F5344CB8AC3E}">
        <p14:creationId xmlns:p14="http://schemas.microsoft.com/office/powerpoint/2010/main" val="29786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smtClean="0"/>
              <a:t>2</a:t>
            </a:fld>
            <a:endParaRPr lang="ro-RO"/>
          </a:p>
        </p:txBody>
      </p:sp>
    </p:spTree>
    <p:extLst>
      <p:ext uri="{BB962C8B-B14F-4D97-AF65-F5344CB8AC3E}">
        <p14:creationId xmlns:p14="http://schemas.microsoft.com/office/powerpoint/2010/main" val="332739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smtClean="0"/>
              <a:t>3</a:t>
            </a:fld>
            <a:endParaRPr lang="ro-RO"/>
          </a:p>
        </p:txBody>
      </p:sp>
    </p:spTree>
    <p:extLst>
      <p:ext uri="{BB962C8B-B14F-4D97-AF65-F5344CB8AC3E}">
        <p14:creationId xmlns:p14="http://schemas.microsoft.com/office/powerpoint/2010/main" val="95027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19</a:t>
            </a:fld>
            <a:endParaRPr lang="ro-RO">
              <a:solidFill>
                <a:prstClr val="black"/>
              </a:solidFill>
            </a:endParaRPr>
          </a:p>
        </p:txBody>
      </p:sp>
    </p:spTree>
    <p:extLst>
      <p:ext uri="{BB962C8B-B14F-4D97-AF65-F5344CB8AC3E}">
        <p14:creationId xmlns:p14="http://schemas.microsoft.com/office/powerpoint/2010/main" val="211419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29</a:t>
            </a:fld>
            <a:endParaRPr lang="ro-RO">
              <a:solidFill>
                <a:prstClr val="black"/>
              </a:solidFill>
            </a:endParaRPr>
          </a:p>
        </p:txBody>
      </p:sp>
    </p:spTree>
    <p:extLst>
      <p:ext uri="{BB962C8B-B14F-4D97-AF65-F5344CB8AC3E}">
        <p14:creationId xmlns:p14="http://schemas.microsoft.com/office/powerpoint/2010/main" val="116295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31</a:t>
            </a:fld>
            <a:endParaRPr lang="ro-RO">
              <a:solidFill>
                <a:prstClr val="black"/>
              </a:solidFill>
            </a:endParaRPr>
          </a:p>
        </p:txBody>
      </p:sp>
    </p:spTree>
    <p:extLst>
      <p:ext uri="{BB962C8B-B14F-4D97-AF65-F5344CB8AC3E}">
        <p14:creationId xmlns:p14="http://schemas.microsoft.com/office/powerpoint/2010/main" val="121642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6867"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42899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7891"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25411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8915"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val="90496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22363"/>
            <a:ext cx="9144000" cy="2387600"/>
          </a:xfrm>
        </p:spPr>
        <p:txBody>
          <a:bodyPr anchor="b"/>
          <a:lstStyle>
            <a:lvl1pPr algn="ctr">
              <a:defRPr sz="6000"/>
            </a:lvl1pPr>
          </a:lstStyle>
          <a:p>
            <a:r>
              <a:rPr lang="ro-RO" smtClean="0"/>
              <a:t>Clic pentru editare stil titlu</a:t>
            </a:r>
            <a:endParaRPr lang="ro-RO"/>
          </a:p>
        </p:txBody>
      </p:sp>
      <p:sp>
        <p:nvSpPr>
          <p:cNvPr id="3" name="Subtitl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smtClean="0"/>
              <a:t>Clic pentru a edita stilul de subtitlu</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t>20.06.2015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1739163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text vertical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t>20.06.2015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213174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365125"/>
            <a:ext cx="2628900" cy="5811838"/>
          </a:xfrm>
        </p:spPr>
        <p:txBody>
          <a:bodyPr vert="eaVert"/>
          <a:lstStyle/>
          <a:p>
            <a:r>
              <a:rPr lang="ro-RO" smtClean="0"/>
              <a:t>Clic pentru editare stil titlu</a:t>
            </a:r>
            <a:endParaRPr lang="ro-RO"/>
          </a:p>
        </p:txBody>
      </p:sp>
      <p:sp>
        <p:nvSpPr>
          <p:cNvPr id="3" name="Substituent text vertical 2"/>
          <p:cNvSpPr>
            <a:spLocks noGrp="1"/>
          </p:cNvSpPr>
          <p:nvPr>
            <p:ph type="body" orient="vert" idx="1"/>
          </p:nvPr>
        </p:nvSpPr>
        <p:spPr>
          <a:xfrm>
            <a:off x="838200" y="365125"/>
            <a:ext cx="7734300" cy="5811838"/>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t>20.06.2015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341398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7416801" y="6508750"/>
            <a:ext cx="4002617" cy="274638"/>
          </a:xfrm>
        </p:spPr>
        <p:txBody>
          <a:bodyPr/>
          <a:lstStyle>
            <a:lvl1pPr>
              <a:defRPr/>
            </a:lvl1pPr>
          </a:lstStyle>
          <a:p>
            <a:fld id="{E200DA2D-30DD-47A6-9B56-B2AAF47C2A40}" type="datetimeFigureOut">
              <a:rPr lang="de-DE"/>
              <a:pPr/>
              <a:t>20.06.2015</a:t>
            </a:fld>
            <a:endParaRPr lang="de-DE"/>
          </a:p>
        </p:txBody>
      </p:sp>
      <p:sp>
        <p:nvSpPr>
          <p:cNvPr id="6" name="Slide Number Placeholder 10"/>
          <p:cNvSpPr>
            <a:spLocks noGrp="1"/>
          </p:cNvSpPr>
          <p:nvPr>
            <p:ph type="sldNum" sz="quarter" idx="11"/>
          </p:nvPr>
        </p:nvSpPr>
        <p:spPr>
          <a:xfrm>
            <a:off x="11518900" y="6508750"/>
            <a:ext cx="618067" cy="274638"/>
          </a:xfrm>
        </p:spPr>
        <p:txBody>
          <a:bodyPr/>
          <a:lstStyle>
            <a:lvl1pPr>
              <a:defRPr/>
            </a:lvl1pPr>
          </a:lstStyle>
          <a:p>
            <a:fld id="{53AE8D12-5048-4BAD-9819-936E5B84A156}" type="slidenum">
              <a:rPr lang="de-DE"/>
              <a:pPr/>
              <a:t>‹#›</a:t>
            </a:fld>
            <a:endParaRPr lang="de-DE"/>
          </a:p>
        </p:txBody>
      </p:sp>
      <p:sp>
        <p:nvSpPr>
          <p:cNvPr id="7" name="Footer Placeholder 11"/>
          <p:cNvSpPr>
            <a:spLocks noGrp="1"/>
          </p:cNvSpPr>
          <p:nvPr>
            <p:ph type="ftr" sz="quarter" idx="12"/>
          </p:nvPr>
        </p:nvSpPr>
        <p:spPr>
          <a:xfrm>
            <a:off x="2133600" y="6508750"/>
            <a:ext cx="5209117" cy="274638"/>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val="318918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6"/>
          <p:cNvSpPr>
            <a:spLocks noChangeArrowheads="1"/>
          </p:cNvSpPr>
          <p:nvPr/>
        </p:nvSpPr>
        <p:spPr bwMode="auto">
          <a:xfrm>
            <a:off x="785284" y="1423989"/>
            <a:ext cx="10668000"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109E45B-8960-4102-82CE-FD2D48746FFF}" type="datetimeFigureOut">
              <a:rPr lang="de-DE"/>
              <a:pPr/>
              <a:t>20.06.2015</a:t>
            </a:fld>
            <a:endParaRPr lang="de-DE"/>
          </a:p>
        </p:txBody>
      </p:sp>
      <p:sp>
        <p:nvSpPr>
          <p:cNvPr id="6" name="Footer Placeholder 4"/>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7" name="Slide Number Placeholder 5"/>
          <p:cNvSpPr>
            <a:spLocks noGrp="1"/>
          </p:cNvSpPr>
          <p:nvPr>
            <p:ph type="sldNum" sz="quarter" idx="12"/>
          </p:nvPr>
        </p:nvSpPr>
        <p:spPr/>
        <p:txBody>
          <a:bodyPr/>
          <a:lstStyle>
            <a:lvl1pPr>
              <a:defRPr/>
            </a:lvl1pPr>
          </a:lstStyle>
          <a:p>
            <a:fld id="{4C3E463F-824B-455C-8ADC-9DB763738E3F}" type="slidenum">
              <a:rPr lang="de-DE"/>
              <a:pPr/>
              <a:t>‹#›</a:t>
            </a:fld>
            <a:endParaRPr lang="de-DE"/>
          </a:p>
        </p:txBody>
      </p:sp>
    </p:spTree>
    <p:extLst>
      <p:ext uri="{BB962C8B-B14F-4D97-AF65-F5344CB8AC3E}">
        <p14:creationId xmlns:p14="http://schemas.microsoft.com/office/powerpoint/2010/main" val="3698843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1333501" y="3267076"/>
            <a:ext cx="9876367"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963084" y="3287713"/>
            <a:ext cx="103632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7416801" y="6513514"/>
            <a:ext cx="4002617" cy="274637"/>
          </a:xfrm>
        </p:spPr>
        <p:txBody>
          <a:bodyPr/>
          <a:lstStyle>
            <a:lvl1pPr>
              <a:defRPr/>
            </a:lvl1pPr>
          </a:lstStyle>
          <a:p>
            <a:fld id="{2E0C3B54-0280-4F7B-8B9B-5A6311B41CB7}" type="datetimeFigureOut">
              <a:rPr lang="de-DE"/>
              <a:pPr/>
              <a:t>20.06.2015</a:t>
            </a:fld>
            <a:endParaRPr lang="de-DE"/>
          </a:p>
        </p:txBody>
      </p:sp>
      <p:sp>
        <p:nvSpPr>
          <p:cNvPr id="6" name="Slide Number Placeholder 8"/>
          <p:cNvSpPr>
            <a:spLocks noGrp="1"/>
          </p:cNvSpPr>
          <p:nvPr>
            <p:ph type="sldNum" sz="quarter" idx="11"/>
          </p:nvPr>
        </p:nvSpPr>
        <p:spPr>
          <a:xfrm>
            <a:off x="11518900" y="6513514"/>
            <a:ext cx="618067" cy="274637"/>
          </a:xfrm>
        </p:spPr>
        <p:txBody>
          <a:bodyPr/>
          <a:lstStyle>
            <a:lvl1pPr>
              <a:defRPr/>
            </a:lvl1pPr>
          </a:lstStyle>
          <a:p>
            <a:fld id="{925A2082-EF9A-4B71-B32D-9BFBFCF25AC2}" type="slidenum">
              <a:rPr lang="de-DE"/>
              <a:pPr/>
              <a:t>‹#›</a:t>
            </a:fld>
            <a:endParaRPr lang="de-DE"/>
          </a:p>
        </p:txBody>
      </p:sp>
      <p:sp>
        <p:nvSpPr>
          <p:cNvPr id="7" name="Footer Placeholder 9"/>
          <p:cNvSpPr>
            <a:spLocks noGrp="1"/>
          </p:cNvSpPr>
          <p:nvPr>
            <p:ph type="ftr" sz="quarter" idx="12"/>
          </p:nvPr>
        </p:nvSpPr>
        <p:spPr>
          <a:xfrm>
            <a:off x="2133600" y="6513514"/>
            <a:ext cx="5209117" cy="274637"/>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val="926725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9"/>
          <p:cNvSpPr>
            <a:spLocks noChangeArrowheads="1"/>
          </p:cNvSpPr>
          <p:nvPr/>
        </p:nvSpPr>
        <p:spPr bwMode="auto">
          <a:xfrm>
            <a:off x="785284" y="1423989"/>
            <a:ext cx="10668000"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fld id="{35E18096-9395-4191-88AD-18F6751663AA}" type="datetimeFigureOut">
              <a:rPr lang="de-DE"/>
              <a:pPr/>
              <a:t>20.06.2015</a:t>
            </a:fld>
            <a:endParaRPr lang="de-DE"/>
          </a:p>
        </p:txBody>
      </p:sp>
      <p:sp>
        <p:nvSpPr>
          <p:cNvPr id="7" name="Footer Placeholder 5"/>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8" name="Slide Number Placeholder 6"/>
          <p:cNvSpPr>
            <a:spLocks noGrp="1"/>
          </p:cNvSpPr>
          <p:nvPr>
            <p:ph type="sldNum" sz="quarter" idx="12"/>
          </p:nvPr>
        </p:nvSpPr>
        <p:spPr>
          <a:xfrm>
            <a:off x="11521018" y="6515100"/>
            <a:ext cx="620183" cy="273050"/>
          </a:xfrm>
        </p:spPr>
        <p:txBody>
          <a:bodyPr/>
          <a:lstStyle>
            <a:lvl1pPr>
              <a:defRPr/>
            </a:lvl1pPr>
          </a:lstStyle>
          <a:p>
            <a:fld id="{F6BC821A-25B4-4662-B08B-08EAF9560CD6}" type="slidenum">
              <a:rPr lang="de-DE"/>
              <a:pPr/>
              <a:t>‹#›</a:t>
            </a:fld>
            <a:endParaRPr lang="de-DE"/>
          </a:p>
        </p:txBody>
      </p:sp>
    </p:spTree>
    <p:extLst>
      <p:ext uri="{BB962C8B-B14F-4D97-AF65-F5344CB8AC3E}">
        <p14:creationId xmlns:p14="http://schemas.microsoft.com/office/powerpoint/2010/main" val="317852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p:cNvSpPr>
            <a:spLocks noChangeArrowheads="1"/>
          </p:cNvSpPr>
          <p:nvPr/>
        </p:nvSpPr>
        <p:spPr bwMode="auto">
          <a:xfrm>
            <a:off x="823385" y="2165351"/>
            <a:ext cx="4997449"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b"/>
          <a:lstStyle>
            <a:extLst/>
          </a:lstStyle>
          <a:p>
            <a:pPr algn="ctr">
              <a:defRPr/>
            </a:pPr>
            <a:endParaRPr lang="en-US" sz="1800">
              <a:solidFill>
                <a:prstClr val="white"/>
              </a:solidFill>
            </a:endParaRPr>
          </a:p>
        </p:txBody>
      </p:sp>
      <p:sp>
        <p:nvSpPr>
          <p:cNvPr id="8" name="Rectangle 10"/>
          <p:cNvSpPr>
            <a:spLocks noChangeArrowheads="1"/>
          </p:cNvSpPr>
          <p:nvPr/>
        </p:nvSpPr>
        <p:spPr bwMode="auto">
          <a:xfrm>
            <a:off x="6400801" y="2165351"/>
            <a:ext cx="4999567"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b"/>
          <a:lstStyle>
            <a:extLst/>
          </a:lstStyle>
          <a:p>
            <a:pPr algn="ctr">
              <a:defRPr/>
            </a:pPr>
            <a:endParaRPr lang="en-US" sz="1800">
              <a:solidFill>
                <a:prstClr val="white"/>
              </a:solidFill>
            </a:endParaRPr>
          </a:p>
        </p:txBody>
      </p:sp>
      <p:sp>
        <p:nvSpPr>
          <p:cNvPr id="2" name="Title 1"/>
          <p:cNvSpPr>
            <a:spLocks noGrp="1"/>
          </p:cNvSpPr>
          <p:nvPr>
            <p:ph type="title"/>
          </p:nvPr>
        </p:nvSpPr>
        <p:spPr>
          <a:xfrm>
            <a:off x="609600" y="251948"/>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2362201"/>
            <a:ext cx="5386917"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fld id="{9079A0F1-D05B-477D-9AFD-9D6E7FC4E25C}" type="datetimeFigureOut">
              <a:rPr lang="de-DE"/>
              <a:pPr/>
              <a:t>20.06.2015</a:t>
            </a:fld>
            <a:endParaRPr lang="de-DE"/>
          </a:p>
        </p:txBody>
      </p:sp>
      <p:sp>
        <p:nvSpPr>
          <p:cNvPr id="10" name="Footer Placeholder 7"/>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11" name="Slide Number Placeholder 8"/>
          <p:cNvSpPr>
            <a:spLocks noGrp="1"/>
          </p:cNvSpPr>
          <p:nvPr>
            <p:ph type="sldNum" sz="quarter" idx="12"/>
          </p:nvPr>
        </p:nvSpPr>
        <p:spPr>
          <a:xfrm>
            <a:off x="11521018" y="6515100"/>
            <a:ext cx="620183" cy="273050"/>
          </a:xfrm>
        </p:spPr>
        <p:txBody>
          <a:bodyPr/>
          <a:lstStyle>
            <a:lvl1pPr>
              <a:defRPr/>
            </a:lvl1pPr>
          </a:lstStyle>
          <a:p>
            <a:fld id="{ABA5D855-1921-41F0-99A0-46B700A76B2A}" type="slidenum">
              <a:rPr lang="de-DE"/>
              <a:pPr/>
              <a:t>‹#›</a:t>
            </a:fld>
            <a:endParaRPr lang="de-DE"/>
          </a:p>
        </p:txBody>
      </p:sp>
    </p:spTree>
    <p:extLst>
      <p:ext uri="{BB962C8B-B14F-4D97-AF65-F5344CB8AC3E}">
        <p14:creationId xmlns:p14="http://schemas.microsoft.com/office/powerpoint/2010/main" val="3038897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6"/>
          <p:cNvSpPr>
            <a:spLocks noChangeArrowheads="1"/>
          </p:cNvSpPr>
          <p:nvPr/>
        </p:nvSpPr>
        <p:spPr bwMode="auto">
          <a:xfrm>
            <a:off x="785284" y="1423989"/>
            <a:ext cx="10668000"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a:xfrm>
            <a:off x="609600" y="253218"/>
            <a:ext cx="109728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fld id="{D66263D1-88D0-4DD1-8ECC-348B71FAD473}" type="datetimeFigureOut">
              <a:rPr lang="de-DE"/>
              <a:pPr/>
              <a:t>20.06.2015</a:t>
            </a:fld>
            <a:endParaRPr lang="de-DE"/>
          </a:p>
        </p:txBody>
      </p:sp>
      <p:sp>
        <p:nvSpPr>
          <p:cNvPr id="5" name="Footer Placeholder 3"/>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6" name="Slide Number Placeholder 4"/>
          <p:cNvSpPr>
            <a:spLocks noGrp="1"/>
          </p:cNvSpPr>
          <p:nvPr>
            <p:ph type="sldNum" sz="quarter" idx="12"/>
          </p:nvPr>
        </p:nvSpPr>
        <p:spPr/>
        <p:txBody>
          <a:bodyPr/>
          <a:lstStyle>
            <a:lvl1pPr>
              <a:defRPr/>
            </a:lvl1pPr>
          </a:lstStyle>
          <a:p>
            <a:fld id="{991576A9-E8BB-49ED-8E31-11131B81C580}" type="slidenum">
              <a:rPr lang="de-DE"/>
              <a:pPr/>
              <a:t>‹#›</a:t>
            </a:fld>
            <a:endParaRPr lang="de-DE"/>
          </a:p>
        </p:txBody>
      </p:sp>
    </p:spTree>
    <p:extLst>
      <p:ext uri="{BB962C8B-B14F-4D97-AF65-F5344CB8AC3E}">
        <p14:creationId xmlns:p14="http://schemas.microsoft.com/office/powerpoint/2010/main" val="553054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de-DE">
              <a:solidFill>
                <a:srgbClr val="676A55">
                  <a:tint val="60000"/>
                  <a:satMod val="155000"/>
                </a:srgbClr>
              </a:solidFill>
            </a:endParaRPr>
          </a:p>
        </p:txBody>
      </p:sp>
      <p:sp>
        <p:nvSpPr>
          <p:cNvPr id="3" name="Date Placeholder 13"/>
          <p:cNvSpPr>
            <a:spLocks noGrp="1"/>
          </p:cNvSpPr>
          <p:nvPr>
            <p:ph type="dt" sz="half" idx="11"/>
          </p:nvPr>
        </p:nvSpPr>
        <p:spPr/>
        <p:txBody>
          <a:bodyPr/>
          <a:lstStyle>
            <a:lvl1pPr>
              <a:defRPr/>
            </a:lvl1pPr>
          </a:lstStyle>
          <a:p>
            <a:fld id="{D03363CA-4EA7-4F7D-8E99-F554F859BA2E}" type="datetimeFigureOut">
              <a:rPr lang="de-DE"/>
              <a:pPr/>
              <a:t>20.06.2015</a:t>
            </a:fld>
            <a:endParaRPr lang="de-DE"/>
          </a:p>
        </p:txBody>
      </p:sp>
      <p:sp>
        <p:nvSpPr>
          <p:cNvPr id="4" name="Slide Number Placeholder 22"/>
          <p:cNvSpPr>
            <a:spLocks noGrp="1"/>
          </p:cNvSpPr>
          <p:nvPr>
            <p:ph type="sldNum" sz="quarter" idx="12"/>
          </p:nvPr>
        </p:nvSpPr>
        <p:spPr/>
        <p:txBody>
          <a:bodyPr/>
          <a:lstStyle>
            <a:lvl1pPr>
              <a:defRPr/>
            </a:lvl1pPr>
          </a:lstStyle>
          <a:p>
            <a:fld id="{F371E5FB-6AC5-46E4-8922-78FE9CFA7CF5}" type="slidenum">
              <a:rPr lang="de-DE"/>
              <a:pPr/>
              <a:t>‹#›</a:t>
            </a:fld>
            <a:endParaRPr lang="de-DE"/>
          </a:p>
        </p:txBody>
      </p:sp>
    </p:spTree>
    <p:extLst>
      <p:ext uri="{BB962C8B-B14F-4D97-AF65-F5344CB8AC3E}">
        <p14:creationId xmlns:p14="http://schemas.microsoft.com/office/powerpoint/2010/main" val="1969334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7"/>
          <p:cNvSpPr>
            <a:spLocks noChangeArrowheads="1"/>
          </p:cNvSpPr>
          <p:nvPr/>
        </p:nvSpPr>
        <p:spPr bwMode="auto">
          <a:xfrm>
            <a:off x="6743700" y="1057276"/>
            <a:ext cx="4997451"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a:xfrm>
            <a:off x="6617515" y="304800"/>
            <a:ext cx="524256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7416801" y="6513514"/>
            <a:ext cx="4002617" cy="274637"/>
          </a:xfrm>
        </p:spPr>
        <p:txBody>
          <a:bodyPr/>
          <a:lstStyle>
            <a:lvl1pPr>
              <a:defRPr/>
            </a:lvl1pPr>
          </a:lstStyle>
          <a:p>
            <a:fld id="{82EC5890-B4AE-4870-9DDA-725CFD488461}" type="datetimeFigureOut">
              <a:rPr lang="de-DE"/>
              <a:pPr/>
              <a:t>20.06.2015</a:t>
            </a:fld>
            <a:endParaRPr lang="de-DE"/>
          </a:p>
        </p:txBody>
      </p:sp>
      <p:sp>
        <p:nvSpPr>
          <p:cNvPr id="7" name="Slide Number Placeholder 9"/>
          <p:cNvSpPr>
            <a:spLocks noGrp="1"/>
          </p:cNvSpPr>
          <p:nvPr>
            <p:ph type="sldNum" sz="quarter" idx="11"/>
          </p:nvPr>
        </p:nvSpPr>
        <p:spPr>
          <a:xfrm>
            <a:off x="11518900" y="6513514"/>
            <a:ext cx="618067" cy="274637"/>
          </a:xfrm>
        </p:spPr>
        <p:txBody>
          <a:bodyPr/>
          <a:lstStyle>
            <a:lvl1pPr>
              <a:defRPr/>
            </a:lvl1pPr>
          </a:lstStyle>
          <a:p>
            <a:fld id="{E8349208-3672-412B-95C3-D1ACA87B3368}" type="slidenum">
              <a:rPr lang="de-DE"/>
              <a:pPr/>
              <a:t>‹#›</a:t>
            </a:fld>
            <a:endParaRPr lang="de-DE"/>
          </a:p>
        </p:txBody>
      </p:sp>
      <p:sp>
        <p:nvSpPr>
          <p:cNvPr id="8" name="Footer Placeholder 10"/>
          <p:cNvSpPr>
            <a:spLocks noGrp="1"/>
          </p:cNvSpPr>
          <p:nvPr>
            <p:ph type="ftr" sz="quarter" idx="12"/>
          </p:nvPr>
        </p:nvSpPr>
        <p:spPr>
          <a:xfrm>
            <a:off x="2133600" y="6513514"/>
            <a:ext cx="5209117" cy="274637"/>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val="345864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t>20.06.2015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3396035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7416801" y="6508750"/>
            <a:ext cx="4002617" cy="274638"/>
          </a:xfrm>
        </p:spPr>
        <p:txBody>
          <a:bodyPr/>
          <a:lstStyle>
            <a:lvl1pPr>
              <a:defRPr/>
            </a:lvl1pPr>
          </a:lstStyle>
          <a:p>
            <a:fld id="{A44E6FD0-75CE-45CB-BDAB-C0EDEB3B8819}" type="datetimeFigureOut">
              <a:rPr lang="de-DE"/>
              <a:pPr/>
              <a:t>20.06.2015</a:t>
            </a:fld>
            <a:endParaRPr lang="de-DE"/>
          </a:p>
        </p:txBody>
      </p:sp>
      <p:sp>
        <p:nvSpPr>
          <p:cNvPr id="6" name="Slide Number Placeholder 8"/>
          <p:cNvSpPr>
            <a:spLocks noGrp="1"/>
          </p:cNvSpPr>
          <p:nvPr>
            <p:ph type="sldNum" sz="quarter" idx="11"/>
          </p:nvPr>
        </p:nvSpPr>
        <p:spPr>
          <a:xfrm>
            <a:off x="11518900" y="6508750"/>
            <a:ext cx="618067" cy="274638"/>
          </a:xfrm>
        </p:spPr>
        <p:txBody>
          <a:bodyPr/>
          <a:lstStyle>
            <a:lvl1pPr>
              <a:defRPr/>
            </a:lvl1pPr>
          </a:lstStyle>
          <a:p>
            <a:fld id="{881BA725-EEA0-4B34-94F5-F6056B891D21}" type="slidenum">
              <a:rPr lang="de-DE"/>
              <a:pPr/>
              <a:t>‹#›</a:t>
            </a:fld>
            <a:endParaRPr lang="de-DE"/>
          </a:p>
        </p:txBody>
      </p:sp>
      <p:sp>
        <p:nvSpPr>
          <p:cNvPr id="7" name="Footer Placeholder 9"/>
          <p:cNvSpPr>
            <a:spLocks noGrp="1"/>
          </p:cNvSpPr>
          <p:nvPr>
            <p:ph type="ftr" sz="quarter" idx="12"/>
          </p:nvPr>
        </p:nvSpPr>
        <p:spPr>
          <a:xfrm>
            <a:off x="2133600" y="6508750"/>
            <a:ext cx="5209117" cy="274638"/>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val="844968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de-DE">
              <a:solidFill>
                <a:srgbClr val="676A55">
                  <a:tint val="60000"/>
                  <a:satMod val="155000"/>
                </a:srgbClr>
              </a:solidFill>
            </a:endParaRPr>
          </a:p>
        </p:txBody>
      </p:sp>
      <p:sp>
        <p:nvSpPr>
          <p:cNvPr id="5" name="Date Placeholder 13"/>
          <p:cNvSpPr>
            <a:spLocks noGrp="1"/>
          </p:cNvSpPr>
          <p:nvPr>
            <p:ph type="dt" sz="half" idx="11"/>
          </p:nvPr>
        </p:nvSpPr>
        <p:spPr/>
        <p:txBody>
          <a:bodyPr/>
          <a:lstStyle>
            <a:lvl1pPr>
              <a:defRPr/>
            </a:lvl1pPr>
          </a:lstStyle>
          <a:p>
            <a:fld id="{553E4A50-39E3-4B69-9F9A-1C9EA1E8B432}" type="datetimeFigureOut">
              <a:rPr lang="de-DE"/>
              <a:pPr/>
              <a:t>20.06.2015</a:t>
            </a:fld>
            <a:endParaRPr lang="de-DE"/>
          </a:p>
        </p:txBody>
      </p:sp>
      <p:sp>
        <p:nvSpPr>
          <p:cNvPr id="6" name="Slide Number Placeholder 22"/>
          <p:cNvSpPr>
            <a:spLocks noGrp="1"/>
          </p:cNvSpPr>
          <p:nvPr>
            <p:ph type="sldNum" sz="quarter" idx="12"/>
          </p:nvPr>
        </p:nvSpPr>
        <p:spPr/>
        <p:txBody>
          <a:bodyPr/>
          <a:lstStyle>
            <a:lvl1pPr>
              <a:defRPr/>
            </a:lvl1pPr>
          </a:lstStyle>
          <a:p>
            <a:fld id="{AE5DC868-7A39-4943-ACB8-8D6A9702DDF9}" type="slidenum">
              <a:rPr lang="de-DE"/>
              <a:pPr/>
              <a:t>‹#›</a:t>
            </a:fld>
            <a:endParaRPr lang="de-DE"/>
          </a:p>
        </p:txBody>
      </p:sp>
    </p:spTree>
    <p:extLst>
      <p:ext uri="{BB962C8B-B14F-4D97-AF65-F5344CB8AC3E}">
        <p14:creationId xmlns:p14="http://schemas.microsoft.com/office/powerpoint/2010/main" val="3498689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de-DE">
              <a:solidFill>
                <a:srgbClr val="676A55">
                  <a:tint val="60000"/>
                  <a:satMod val="155000"/>
                </a:srgbClr>
              </a:solidFill>
            </a:endParaRPr>
          </a:p>
        </p:txBody>
      </p:sp>
      <p:sp>
        <p:nvSpPr>
          <p:cNvPr id="5" name="Date Placeholder 13"/>
          <p:cNvSpPr>
            <a:spLocks noGrp="1"/>
          </p:cNvSpPr>
          <p:nvPr>
            <p:ph type="dt" sz="half" idx="11"/>
          </p:nvPr>
        </p:nvSpPr>
        <p:spPr/>
        <p:txBody>
          <a:bodyPr/>
          <a:lstStyle>
            <a:lvl1pPr>
              <a:defRPr/>
            </a:lvl1pPr>
          </a:lstStyle>
          <a:p>
            <a:fld id="{79CD6CA0-9E92-4FE2-937E-749FC4DAA5FD}" type="datetimeFigureOut">
              <a:rPr lang="de-DE"/>
              <a:pPr/>
              <a:t>20.06.2015</a:t>
            </a:fld>
            <a:endParaRPr lang="de-DE"/>
          </a:p>
        </p:txBody>
      </p:sp>
      <p:sp>
        <p:nvSpPr>
          <p:cNvPr id="6" name="Slide Number Placeholder 22"/>
          <p:cNvSpPr>
            <a:spLocks noGrp="1"/>
          </p:cNvSpPr>
          <p:nvPr>
            <p:ph type="sldNum" sz="quarter" idx="12"/>
          </p:nvPr>
        </p:nvSpPr>
        <p:spPr/>
        <p:txBody>
          <a:bodyPr/>
          <a:lstStyle>
            <a:lvl1pPr>
              <a:defRPr/>
            </a:lvl1pPr>
          </a:lstStyle>
          <a:p>
            <a:fld id="{648BCB59-43B3-4507-BE74-E30AD1C1D712}" type="slidenum">
              <a:rPr lang="de-DE"/>
              <a:pPr/>
              <a:t>‹#›</a:t>
            </a:fld>
            <a:endParaRPr lang="de-DE"/>
          </a:p>
        </p:txBody>
      </p:sp>
    </p:spTree>
    <p:extLst>
      <p:ext uri="{BB962C8B-B14F-4D97-AF65-F5344CB8AC3E}">
        <p14:creationId xmlns:p14="http://schemas.microsoft.com/office/powerpoint/2010/main" val="3627441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8" name="Titolo 7"/>
          <p:cNvSpPr>
            <a:spLocks noGrp="1"/>
          </p:cNvSpPr>
          <p:nvPr>
            <p:ph type="ctrTitle"/>
          </p:nvPr>
        </p:nvSpPr>
        <p:spPr>
          <a:xfrm>
            <a:off x="3048000" y="3124200"/>
            <a:ext cx="82296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10733828" y="1110597"/>
            <a:ext cx="2286000" cy="508000"/>
          </a:xfrm>
        </p:spPr>
        <p:txBody>
          <a:body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17" name="Segnaposto piè di pagina 16"/>
          <p:cNvSpPr>
            <a:spLocks noGrp="1"/>
          </p:cNvSpPr>
          <p:nvPr>
            <p:ph type="ftr" sz="quarter" idx="11"/>
          </p:nvPr>
        </p:nvSpPr>
        <p:spPr bwMode="auto">
          <a:xfrm rot="5400000">
            <a:off x="10045959" y="4117661"/>
            <a:ext cx="3657600" cy="512064"/>
          </a:xfrm>
        </p:spPr>
        <p:txBody>
          <a:bodyPr/>
          <a:lstStyle/>
          <a:p>
            <a:endParaRPr lang="fr-FR">
              <a:solidFill>
                <a:srgbClr val="575F6D"/>
              </a:solidFill>
            </a:endParaRPr>
          </a:p>
        </p:txBody>
      </p:sp>
      <p:sp>
        <p:nvSpPr>
          <p:cNvPr id="10" name="Rettangolo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Rettangolo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4" name="Rettangolo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9" name="Rettangolo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Connettore 1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8" name="Connettore 1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0" name="Connettore 1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6" name="Connettore 1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5" name="Connettore 1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2" name="Connettore 1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7" name="Rettangolo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Ovale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Ovale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4" name="Ovale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6" name="Ovale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5" name="Ovale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9" name="Segnaposto numero diapositiva 28"/>
          <p:cNvSpPr>
            <a:spLocks noGrp="1"/>
          </p:cNvSpPr>
          <p:nvPr>
            <p:ph type="sldNum" sz="quarter" idx="12"/>
          </p:nvPr>
        </p:nvSpPr>
        <p:spPr bwMode="auto">
          <a:xfrm>
            <a:off x="1767392" y="4928702"/>
            <a:ext cx="812800" cy="517524"/>
          </a:xfrm>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val="1390157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609600" y="1600200"/>
            <a:ext cx="99568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fld id="{48C1102B-FFCA-425E-B266-A35C209E5D34}" type="datetimeFigureOut">
              <a:rPr lang="it-IT" smtClean="0">
                <a:solidFill>
                  <a:srgbClr val="575F6D"/>
                </a:solidFill>
              </a:rPr>
              <a:pPr/>
              <a:t>20/06/2015</a:t>
            </a:fld>
            <a:endParaRPr lang="fr-FR">
              <a:solidFill>
                <a:srgbClr val="575F6D"/>
              </a:solidFill>
            </a:endParaRPr>
          </a:p>
        </p:txBody>
      </p:sp>
      <p:sp>
        <p:nvSpPr>
          <p:cNvPr id="9" name="Segnaposto numero diapositiva 8"/>
          <p:cNvSpPr>
            <a:spLocks noGrp="1"/>
          </p:cNvSpPr>
          <p:nvPr>
            <p:ph type="sldNum" sz="quarter" idx="15"/>
          </p:nvPr>
        </p:nvSpPr>
        <p:spPr/>
        <p:txBody>
          <a:bodyPr rtlCol="0"/>
          <a:lstStyle/>
          <a:p>
            <a:fld id="{10D8F5E9-38A7-4A70-B146-B50331B7C5EC}" type="slidenum">
              <a:rPr lang="fr-FR" smtClean="0"/>
              <a:pPr/>
              <a:t>‹#›</a:t>
            </a:fld>
            <a:endParaRPr lang="fr-FR"/>
          </a:p>
        </p:txBody>
      </p:sp>
      <p:sp>
        <p:nvSpPr>
          <p:cNvPr id="10" name="Segnaposto piè di pagina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211995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3048000" y="2895600"/>
            <a:ext cx="82296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10732008" y="1106932"/>
            <a:ext cx="2286000" cy="508000"/>
          </a:xfrm>
        </p:spPr>
        <p:txBody>
          <a:bodyPr/>
          <a:lstStyle/>
          <a:p>
            <a:fld id="{48C1102B-FFCA-425E-B266-A35C209E5D34}" type="datetimeFigureOut">
              <a:rPr lang="it-IT" smtClean="0">
                <a:solidFill>
                  <a:srgbClr val="FFF39D"/>
                </a:solidFill>
              </a:rPr>
              <a:pPr/>
              <a:t>20/06/2015</a:t>
            </a:fld>
            <a:endParaRPr lang="fr-FR">
              <a:solidFill>
                <a:srgbClr val="FFF39D"/>
              </a:solidFill>
            </a:endParaRPr>
          </a:p>
        </p:txBody>
      </p:sp>
      <p:sp>
        <p:nvSpPr>
          <p:cNvPr id="5" name="Segnaposto piè di pagina 4"/>
          <p:cNvSpPr>
            <a:spLocks noGrp="1"/>
          </p:cNvSpPr>
          <p:nvPr>
            <p:ph type="ftr" sz="quarter" idx="11"/>
          </p:nvPr>
        </p:nvSpPr>
        <p:spPr bwMode="auto">
          <a:xfrm rot="5400000">
            <a:off x="10046208" y="4114800"/>
            <a:ext cx="3657600" cy="512064"/>
          </a:xfrm>
        </p:spPr>
        <p:txBody>
          <a:bodyPr/>
          <a:lstStyle/>
          <a:p>
            <a:endParaRPr lang="fr-FR">
              <a:solidFill>
                <a:srgbClr val="FFF39D"/>
              </a:solidFill>
            </a:endParaRPr>
          </a:p>
        </p:txBody>
      </p:sp>
      <p:sp>
        <p:nvSpPr>
          <p:cNvPr id="9" name="Rettangolo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ttangolo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ttangolo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Rettangolo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Connettore 1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4" name="Connettore 1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5" name="Connettore 1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6" name="Connettore 1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7" name="Connettore 1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8" name="Rettangolo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9" name="Ovale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0" name="Ovale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Ovale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Ovale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Ovale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6" name="Connettore 1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Segnaposto numero diapositiva 5"/>
          <p:cNvSpPr>
            <a:spLocks noGrp="1"/>
          </p:cNvSpPr>
          <p:nvPr>
            <p:ph type="sldNum" sz="quarter" idx="12"/>
          </p:nvPr>
        </p:nvSpPr>
        <p:spPr bwMode="auto">
          <a:xfrm>
            <a:off x="1787488" y="4928702"/>
            <a:ext cx="812800" cy="517524"/>
          </a:xfrm>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val="1852487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6" name="Segnaposto piè di pagina 5"/>
          <p:cNvSpPr>
            <a:spLocks noGrp="1"/>
          </p:cNvSpPr>
          <p:nvPr>
            <p:ph type="ftr" sz="quarter" idx="11"/>
          </p:nvPr>
        </p:nvSpPr>
        <p:spPr/>
        <p:txBody>
          <a:bodyPr/>
          <a:lstStyle/>
          <a:p>
            <a:endParaRPr lang="fr-FR">
              <a:solidFill>
                <a:srgbClr val="575F6D"/>
              </a:solidFill>
            </a:endParaRPr>
          </a:p>
        </p:txBody>
      </p:sp>
      <p:sp>
        <p:nvSpPr>
          <p:cNvPr id="7" name="Segnaposto numero diapositiva 6"/>
          <p:cNvSpPr>
            <a:spLocks noGrp="1"/>
          </p:cNvSpPr>
          <p:nvPr>
            <p:ph type="sldNum" sz="quarter" idx="12"/>
          </p:nvPr>
        </p:nvSpPr>
        <p:spPr/>
        <p:txBody>
          <a:bodyPr/>
          <a:lstStyle/>
          <a:p>
            <a:fld id="{10D8F5E9-38A7-4A70-B146-B50331B7C5EC}" type="slidenum">
              <a:rPr lang="fr-FR" smtClean="0"/>
              <a:pPr/>
              <a:t>‹#›</a:t>
            </a:fld>
            <a:endParaRPr lang="fr-FR"/>
          </a:p>
        </p:txBody>
      </p:sp>
      <p:sp>
        <p:nvSpPr>
          <p:cNvPr id="9" name="Segnaposto contenuto 8"/>
          <p:cNvSpPr>
            <a:spLocks noGrp="1"/>
          </p:cNvSpPr>
          <p:nvPr>
            <p:ph sz="quarter" idx="1"/>
          </p:nvPr>
        </p:nvSpPr>
        <p:spPr>
          <a:xfrm>
            <a:off x="609600" y="1600200"/>
            <a:ext cx="48768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5693664" y="1600200"/>
            <a:ext cx="48768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extLst>
      <p:ext uri="{BB962C8B-B14F-4D97-AF65-F5344CB8AC3E}">
        <p14:creationId xmlns:p14="http://schemas.microsoft.com/office/powerpoint/2010/main" val="1307361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100584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8" name="Segnaposto piè di pagina 7"/>
          <p:cNvSpPr>
            <a:spLocks noGrp="1"/>
          </p:cNvSpPr>
          <p:nvPr>
            <p:ph type="ftr" sz="quarter" idx="11"/>
          </p:nvPr>
        </p:nvSpPr>
        <p:spPr/>
        <p:txBody>
          <a:bodyPr/>
          <a:lstStyle/>
          <a:p>
            <a:endParaRPr lang="fr-FR">
              <a:solidFill>
                <a:srgbClr val="575F6D"/>
              </a:solidFill>
            </a:endParaRPr>
          </a:p>
        </p:txBody>
      </p:sp>
      <p:sp>
        <p:nvSpPr>
          <p:cNvPr id="9" name="Segnaposto numero diapositiva 8"/>
          <p:cNvSpPr>
            <a:spLocks noGrp="1"/>
          </p:cNvSpPr>
          <p:nvPr>
            <p:ph type="sldNum" sz="quarter" idx="12"/>
          </p:nvPr>
        </p:nvSpPr>
        <p:spPr/>
        <p:txBody>
          <a:bodyPr/>
          <a:lstStyle/>
          <a:p>
            <a:fld id="{10D8F5E9-38A7-4A70-B146-B50331B7C5EC}" type="slidenum">
              <a:rPr lang="fr-FR" smtClean="0"/>
              <a:pPr/>
              <a:t>‹#›</a:t>
            </a:fld>
            <a:endParaRPr lang="fr-FR"/>
          </a:p>
        </p:txBody>
      </p:sp>
      <p:sp>
        <p:nvSpPr>
          <p:cNvPr id="11" name="Segnaposto contenuto 10"/>
          <p:cNvSpPr>
            <a:spLocks noGrp="1"/>
          </p:cNvSpPr>
          <p:nvPr>
            <p:ph sz="quarter" idx="2"/>
          </p:nvPr>
        </p:nvSpPr>
        <p:spPr>
          <a:xfrm>
            <a:off x="609600" y="2362200"/>
            <a:ext cx="48768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5829300" y="2362200"/>
            <a:ext cx="48768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extLst>
      <p:ext uri="{BB962C8B-B14F-4D97-AF65-F5344CB8AC3E}">
        <p14:creationId xmlns:p14="http://schemas.microsoft.com/office/powerpoint/2010/main" val="613088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fld id="{48C1102B-FFCA-425E-B266-A35C209E5D34}" type="datetimeFigureOut">
              <a:rPr lang="it-IT" smtClean="0">
                <a:solidFill>
                  <a:srgbClr val="575F6D"/>
                </a:solidFill>
              </a:rPr>
              <a:pPr/>
              <a:t>20/06/2015</a:t>
            </a:fld>
            <a:endParaRPr lang="fr-FR">
              <a:solidFill>
                <a:srgbClr val="575F6D"/>
              </a:solidFill>
            </a:endParaRPr>
          </a:p>
        </p:txBody>
      </p:sp>
      <p:sp>
        <p:nvSpPr>
          <p:cNvPr id="7" name="Segnaposto numero diapositiva 6"/>
          <p:cNvSpPr>
            <a:spLocks noGrp="1"/>
          </p:cNvSpPr>
          <p:nvPr>
            <p:ph type="sldNum" sz="quarter" idx="11"/>
          </p:nvPr>
        </p:nvSpPr>
        <p:spPr/>
        <p:txBody>
          <a:bodyPr rtlCol="0"/>
          <a:lstStyle/>
          <a:p>
            <a:fld id="{10D8F5E9-38A7-4A70-B146-B50331B7C5EC}" type="slidenum">
              <a:rPr lang="fr-FR" smtClean="0"/>
              <a:pPr/>
              <a:t>‹#›</a:t>
            </a:fld>
            <a:endParaRPr lang="fr-FR"/>
          </a:p>
        </p:txBody>
      </p:sp>
      <p:sp>
        <p:nvSpPr>
          <p:cNvPr id="8" name="Segnaposto piè di pagina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350485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3" name="Segnaposto piè di pagina 2"/>
          <p:cNvSpPr>
            <a:spLocks noGrp="1"/>
          </p:cNvSpPr>
          <p:nvPr>
            <p:ph type="ftr" sz="quarter" idx="11"/>
          </p:nvPr>
        </p:nvSpPr>
        <p:spPr/>
        <p:txBody>
          <a:bodyPr/>
          <a:lstStyle/>
          <a:p>
            <a:endParaRPr lang="fr-FR">
              <a:solidFill>
                <a:srgbClr val="575F6D"/>
              </a:solidFill>
            </a:endParaRPr>
          </a:p>
        </p:txBody>
      </p:sp>
      <p:sp>
        <p:nvSpPr>
          <p:cNvPr id="4" name="Segnaposto numero diapositiva 3"/>
          <p:cNvSpPr>
            <a:spLocks noGrp="1"/>
          </p:cNvSpPr>
          <p:nvPr>
            <p:ph type="sldNum" sz="quarter" idx="12"/>
          </p:nvPr>
        </p:nvSpPr>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val="1769811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831850" y="1709738"/>
            <a:ext cx="10515600" cy="2852737"/>
          </a:xfrm>
        </p:spPr>
        <p:txBody>
          <a:bodyPr anchor="b"/>
          <a:lstStyle>
            <a:lvl1pPr>
              <a:defRPr sz="6000"/>
            </a:lvl1pPr>
          </a:lstStyle>
          <a:p>
            <a:r>
              <a:rPr lang="ro-RO" smtClean="0"/>
              <a:t>Clic pentru editare stil titlu</a:t>
            </a:r>
            <a:endParaRPr lang="ro-RO"/>
          </a:p>
        </p:txBody>
      </p:sp>
      <p:sp>
        <p:nvSpPr>
          <p:cNvPr id="3" name="Substituent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smtClean="0"/>
              <a:t>Clic pentru editare stiluri text Coordonator</a:t>
            </a:r>
          </a:p>
        </p:txBody>
      </p:sp>
      <p:sp>
        <p:nvSpPr>
          <p:cNvPr id="4" name="Substituent dată 3"/>
          <p:cNvSpPr>
            <a:spLocks noGrp="1"/>
          </p:cNvSpPr>
          <p:nvPr>
            <p:ph type="dt" sz="half" idx="10"/>
          </p:nvPr>
        </p:nvSpPr>
        <p:spPr/>
        <p:txBody>
          <a:bodyPr/>
          <a:lstStyle/>
          <a:p>
            <a:fld id="{31E1BD83-1DCA-4DE8-B11D-04880D3333BD}" type="datetimeFigureOut">
              <a:rPr lang="ro-RO" smtClean="0"/>
              <a:t>20.06.2015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452221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 name="Titolo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Connettore 1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Connettore 1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Rettangolo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Connettore 1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Ovale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8" name="Segnaposto contenuto 17"/>
          <p:cNvSpPr>
            <a:spLocks noGrp="1"/>
          </p:cNvSpPr>
          <p:nvPr>
            <p:ph sz="quarter" idx="1"/>
          </p:nvPr>
        </p:nvSpPr>
        <p:spPr>
          <a:xfrm>
            <a:off x="406400" y="274320"/>
            <a:ext cx="75184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fld id="{48C1102B-FFCA-425E-B266-A35C209E5D34}" type="datetimeFigureOut">
              <a:rPr lang="it-IT" smtClean="0">
                <a:solidFill>
                  <a:srgbClr val="575F6D"/>
                </a:solidFill>
              </a:rPr>
              <a:pPr/>
              <a:t>20/06/2015</a:t>
            </a:fld>
            <a:endParaRPr lang="fr-FR">
              <a:solidFill>
                <a:srgbClr val="575F6D"/>
              </a:solidFill>
            </a:endParaRPr>
          </a:p>
        </p:txBody>
      </p:sp>
      <p:sp>
        <p:nvSpPr>
          <p:cNvPr id="22" name="Segnaposto numero diapositiva 21"/>
          <p:cNvSpPr>
            <a:spLocks noGrp="1"/>
          </p:cNvSpPr>
          <p:nvPr>
            <p:ph type="sldNum" sz="quarter" idx="15"/>
          </p:nvPr>
        </p:nvSpPr>
        <p:spPr/>
        <p:txBody>
          <a:bodyPr rtlCol="0"/>
          <a:lstStyle/>
          <a:p>
            <a:fld id="{10D8F5E9-38A7-4A70-B146-B50331B7C5EC}" type="slidenum">
              <a:rPr lang="fr-FR" smtClean="0"/>
              <a:pPr/>
              <a:t>‹#›</a:t>
            </a:fld>
            <a:endParaRPr lang="fr-FR"/>
          </a:p>
        </p:txBody>
      </p:sp>
      <p:sp>
        <p:nvSpPr>
          <p:cNvPr id="23" name="Segnaposto piè di pagina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719343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Ovale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olo 1"/>
          <p:cNvSpPr>
            <a:spLocks noGrp="1"/>
          </p:cNvSpPr>
          <p:nvPr>
            <p:ph type="title"/>
          </p:nvPr>
        </p:nvSpPr>
        <p:spPr>
          <a:xfrm rot="5400000">
            <a:off x="5518404" y="3124200"/>
            <a:ext cx="6309360" cy="6096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Rettangolo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nettore 1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9" name="Connettore 1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0" name="Connettore 1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7" name="Segnaposto data 16"/>
          <p:cNvSpPr>
            <a:spLocks noGrp="1"/>
          </p:cNvSpPr>
          <p:nvPr>
            <p:ph type="dt" sz="half" idx="10"/>
          </p:nvPr>
        </p:nvSpPr>
        <p:spPr/>
        <p:txBody>
          <a:bodyPr rtlCol="0"/>
          <a:lstStyle/>
          <a:p>
            <a:fld id="{48C1102B-FFCA-425E-B266-A35C209E5D34}" type="datetimeFigureOut">
              <a:rPr lang="it-IT" smtClean="0">
                <a:solidFill>
                  <a:srgbClr val="575F6D"/>
                </a:solidFill>
              </a:rPr>
              <a:pPr/>
              <a:t>20/06/2015</a:t>
            </a:fld>
            <a:endParaRPr lang="fr-FR">
              <a:solidFill>
                <a:srgbClr val="575F6D"/>
              </a:solidFill>
            </a:endParaRPr>
          </a:p>
        </p:txBody>
      </p:sp>
      <p:sp>
        <p:nvSpPr>
          <p:cNvPr id="18" name="Segnaposto numero diapositiva 17"/>
          <p:cNvSpPr>
            <a:spLocks noGrp="1"/>
          </p:cNvSpPr>
          <p:nvPr>
            <p:ph type="sldNum" sz="quarter" idx="11"/>
          </p:nvPr>
        </p:nvSpPr>
        <p:spPr/>
        <p:txBody>
          <a:bodyPr rtlCol="0"/>
          <a:lstStyle/>
          <a:p>
            <a:fld id="{10D8F5E9-38A7-4A70-B146-B50331B7C5EC}" type="slidenum">
              <a:rPr lang="fr-FR" smtClean="0"/>
              <a:pPr/>
              <a:t>‹#›</a:t>
            </a:fld>
            <a:endParaRPr lang="fr-FR"/>
          </a:p>
        </p:txBody>
      </p:sp>
      <p:sp>
        <p:nvSpPr>
          <p:cNvPr id="21" name="Segnaposto piè di pagina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29056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5" name="Segnaposto piè di pagina 4"/>
          <p:cNvSpPr>
            <a:spLocks noGrp="1"/>
          </p:cNvSpPr>
          <p:nvPr>
            <p:ph type="ftr" sz="quarter" idx="11"/>
          </p:nvPr>
        </p:nvSpPr>
        <p:spPr/>
        <p:txBody>
          <a:bodyPr/>
          <a:lstStyle/>
          <a:p>
            <a:endParaRPr lang="fr-FR">
              <a:solidFill>
                <a:srgbClr val="575F6D"/>
              </a:solidFill>
            </a:endParaRPr>
          </a:p>
        </p:txBody>
      </p:sp>
      <p:sp>
        <p:nvSpPr>
          <p:cNvPr id="6" name="Segnaposto numero diapositiva 5"/>
          <p:cNvSpPr>
            <a:spLocks noGrp="1"/>
          </p:cNvSpPr>
          <p:nvPr>
            <p:ph type="sldNum" sz="quarter" idx="12"/>
          </p:nvPr>
        </p:nvSpPr>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val="168394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2352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5" name="Segnaposto piè di pagina 4"/>
          <p:cNvSpPr>
            <a:spLocks noGrp="1"/>
          </p:cNvSpPr>
          <p:nvPr>
            <p:ph type="ftr" sz="quarter" idx="11"/>
          </p:nvPr>
        </p:nvSpPr>
        <p:spPr/>
        <p:txBody>
          <a:bodyPr/>
          <a:lstStyle/>
          <a:p>
            <a:endParaRPr lang="fr-FR">
              <a:solidFill>
                <a:srgbClr val="575F6D"/>
              </a:solidFill>
            </a:endParaRPr>
          </a:p>
        </p:txBody>
      </p:sp>
      <p:sp>
        <p:nvSpPr>
          <p:cNvPr id="6" name="Segnaposto numero diapositiva 5"/>
          <p:cNvSpPr>
            <a:spLocks noGrp="1"/>
          </p:cNvSpPr>
          <p:nvPr>
            <p:ph type="sldNum" sz="quarter" idx="12"/>
          </p:nvPr>
        </p:nvSpPr>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val="2495676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1" y="1"/>
            <a:ext cx="12192000" cy="51355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5" name="Rectangle 10"/>
          <p:cNvSpPr/>
          <p:nvPr/>
        </p:nvSpPr>
        <p:spPr bwMode="invGray">
          <a:xfrm>
            <a:off x="1" y="5128379"/>
            <a:ext cx="12192000" cy="4608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ctrTitle"/>
          </p:nvPr>
        </p:nvSpPr>
        <p:spPr>
          <a:xfrm>
            <a:off x="914400" y="3355849"/>
            <a:ext cx="10769600" cy="1673352"/>
          </a:xfrm>
        </p:spPr>
        <p:txBody>
          <a:bodyPr tIns="0" bIns="0" anchor="t"/>
          <a:lstStyle>
            <a:lvl1pPr algn="l">
              <a:defRPr sz="4717" b="1"/>
            </a:lvl1pPr>
            <a:extLst/>
          </a:lstStyle>
          <a:p>
            <a:r>
              <a:rPr lang="fr-FR" smtClean="0"/>
              <a:t>Cliquez pour modifier le style du titre</a:t>
            </a:r>
            <a:endParaRPr lang="en-US"/>
          </a:p>
        </p:txBody>
      </p:sp>
      <p:sp>
        <p:nvSpPr>
          <p:cNvPr id="3" name="Sous-titre 2"/>
          <p:cNvSpPr>
            <a:spLocks noGrp="1"/>
          </p:cNvSpPr>
          <p:nvPr>
            <p:ph type="subTitle" idx="1"/>
          </p:nvPr>
        </p:nvSpPr>
        <p:spPr>
          <a:xfrm>
            <a:off x="914400" y="1828800"/>
            <a:ext cx="10769600" cy="1499616"/>
          </a:xfrm>
        </p:spPr>
        <p:txBody>
          <a:bodyPr lIns="131033" tIns="0" rIns="50397" bIns="0" anchor="b"/>
          <a:lstStyle>
            <a:lvl1pPr marL="0" indent="0" algn="l">
              <a:buNone/>
              <a:defRPr sz="1996">
                <a:solidFill>
                  <a:srgbClr val="FFFFFF"/>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extLst/>
          </a:lstStyle>
          <a:p>
            <a:r>
              <a:rPr lang="fr-FR" smtClean="0"/>
              <a:t>Cliquez pour modifier le style des sous-titres du masque</a:t>
            </a:r>
            <a:endParaRPr lang="en-US"/>
          </a:p>
        </p:txBody>
      </p:sp>
      <p:sp>
        <p:nvSpPr>
          <p:cNvPr id="6" name="Espace réservé de la date 3"/>
          <p:cNvSpPr>
            <a:spLocks noGrp="1"/>
          </p:cNvSpPr>
          <p:nvPr>
            <p:ph type="dt" sz="half" idx="10"/>
          </p:nvPr>
        </p:nvSpPr>
        <p:spPr/>
        <p:txBody>
          <a:bodyPr/>
          <a:lstStyle>
            <a:lvl1pPr>
              <a:defRPr/>
            </a:lvl1pPr>
          </a:lstStyle>
          <a:p>
            <a:pPr>
              <a:defRPr/>
            </a:pPr>
            <a:fld id="{5E610EC0-8B7E-482E-82D7-B9A1BD5A8933}" type="datetimeFigureOut">
              <a:rPr lang="en-US">
                <a:solidFill>
                  <a:prstClr val="white">
                    <a:tint val="95000"/>
                  </a:prstClr>
                </a:solidFill>
              </a:rPr>
              <a:pPr>
                <a:defRPr/>
              </a:pPr>
              <a:t>6/20/2015</a:t>
            </a:fld>
            <a:endParaRPr lang="en-US">
              <a:solidFill>
                <a:prstClr val="white">
                  <a:tint val="95000"/>
                </a:prstClr>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Espace réservé du numéro de diapositive 5"/>
          <p:cNvSpPr>
            <a:spLocks noGrp="1"/>
          </p:cNvSpPr>
          <p:nvPr>
            <p:ph type="sldNum" sz="quarter" idx="12"/>
          </p:nvPr>
        </p:nvSpPr>
        <p:spPr/>
        <p:txBody>
          <a:bodyPr/>
          <a:lstStyle>
            <a:lvl1pPr>
              <a:defRPr>
                <a:solidFill>
                  <a:srgbClr val="FFFFFF"/>
                </a:solidFill>
              </a:defRPr>
            </a:lvl1pPr>
          </a:lstStyle>
          <a:p>
            <a:fld id="{BFA1935B-DED0-46C1-AF10-DA5DC7308BA7}" type="slidenum">
              <a:rPr lang="en-US"/>
              <a:pPr/>
              <a:t>‹#›</a:t>
            </a:fld>
            <a:endParaRPr lang="en-US"/>
          </a:p>
        </p:txBody>
      </p:sp>
    </p:spTree>
    <p:extLst>
      <p:ext uri="{BB962C8B-B14F-4D97-AF65-F5344CB8AC3E}">
        <p14:creationId xmlns:p14="http://schemas.microsoft.com/office/powerpoint/2010/main" val="2300304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55448"/>
            <a:ext cx="10972801" cy="1252728"/>
          </a:xfrm>
        </p:spPr>
        <p:txBody>
          <a:bodyPr/>
          <a:lstStyle>
            <a:extLst/>
          </a:lstStyle>
          <a:p>
            <a:r>
              <a:rPr lang="fr-FR" smtClean="0"/>
              <a:t>Cliquez pour modifier le style du titre</a:t>
            </a:r>
            <a:endParaRPr lang="en-US"/>
          </a:p>
        </p:txBody>
      </p:sp>
      <p:sp>
        <p:nvSpPr>
          <p:cNvPr id="3" name="Espace réservé du contenu 2"/>
          <p:cNvSpPr>
            <a:spLocks noGrp="1"/>
          </p:cNvSpPr>
          <p:nvPr>
            <p:ph idx="1"/>
          </p:nvPr>
        </p:nvSpPr>
        <p:spPr/>
        <p:txBody>
          <a:bodyPr/>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86838FE3-01DA-4823-8949-419C46BC9DBF}" type="datetimeFigureOut">
              <a:rPr lang="en-US">
                <a:solidFill>
                  <a:prstClr val="black">
                    <a:tint val="95000"/>
                  </a:prstClr>
                </a:solidFill>
              </a:rPr>
              <a:pPr>
                <a:defRPr/>
              </a:pPr>
              <a:t>6/20/2015</a:t>
            </a:fld>
            <a:endParaRPr lang="en-US">
              <a:solidFill>
                <a:prstClr val="black">
                  <a:tint val="9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6749A92E-57C8-4092-9579-D5E1E98A5FC9}" type="slidenum">
              <a:rPr lang="en-US"/>
              <a:pPr/>
              <a:t>‹#›</a:t>
            </a:fld>
            <a:endParaRPr lang="en-US"/>
          </a:p>
        </p:txBody>
      </p:sp>
    </p:spTree>
    <p:extLst>
      <p:ext uri="{BB962C8B-B14F-4D97-AF65-F5344CB8AC3E}">
        <p14:creationId xmlns:p14="http://schemas.microsoft.com/office/powerpoint/2010/main" val="1934152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1" y="0"/>
            <a:ext cx="12192000" cy="2602354"/>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5" name="Rectangle 10"/>
          <p:cNvSpPr/>
          <p:nvPr/>
        </p:nvSpPr>
        <p:spPr bwMode="invGray">
          <a:xfrm>
            <a:off x="1" y="2602354"/>
            <a:ext cx="12192000" cy="4608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title"/>
          </p:nvPr>
        </p:nvSpPr>
        <p:spPr>
          <a:xfrm>
            <a:off x="999744" y="118872"/>
            <a:ext cx="10684256" cy="1636776"/>
          </a:xfrm>
        </p:spPr>
        <p:txBody>
          <a:bodyPr tIns="0" rIns="100794" bIns="0" anchor="b"/>
          <a:lstStyle>
            <a:lvl1pPr algn="l">
              <a:defRPr sz="4717" b="1" cap="none" baseline="0"/>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987552" y="1828800"/>
            <a:ext cx="10696448" cy="685800"/>
          </a:xfrm>
        </p:spPr>
        <p:txBody>
          <a:bodyPr lIns="161271" tIns="0" rIns="50397" bIns="0"/>
          <a:lstStyle>
            <a:lvl1pPr marL="0" indent="0">
              <a:buNone/>
              <a:defRPr sz="1996">
                <a:solidFill>
                  <a:srgbClr val="FFFFFF"/>
                </a:solidFill>
              </a:defRPr>
            </a:lvl1pPr>
            <a:lvl2pPr marL="457203" indent="0">
              <a:buNone/>
              <a:defRPr sz="1814">
                <a:solidFill>
                  <a:schemeClr val="tx1">
                    <a:tint val="75000"/>
                  </a:schemeClr>
                </a:solidFill>
              </a:defRPr>
            </a:lvl2pPr>
            <a:lvl3pPr marL="914406" indent="0">
              <a:buNone/>
              <a:defRPr sz="1633">
                <a:solidFill>
                  <a:schemeClr val="tx1">
                    <a:tint val="75000"/>
                  </a:schemeClr>
                </a:solidFill>
              </a:defRPr>
            </a:lvl3pPr>
            <a:lvl4pPr marL="1371609" indent="0">
              <a:buNone/>
              <a:defRPr sz="1361">
                <a:solidFill>
                  <a:schemeClr val="tx1">
                    <a:tint val="75000"/>
                  </a:schemeClr>
                </a:solidFill>
              </a:defRPr>
            </a:lvl4pPr>
            <a:lvl5pPr marL="1828812" indent="0">
              <a:buNone/>
              <a:defRPr sz="1361">
                <a:solidFill>
                  <a:schemeClr val="tx1">
                    <a:tint val="75000"/>
                  </a:schemeClr>
                </a:solidFill>
              </a:defRPr>
            </a:lvl5pPr>
            <a:lvl6pPr marL="2286015" indent="0">
              <a:buNone/>
              <a:defRPr sz="1361">
                <a:solidFill>
                  <a:schemeClr val="tx1">
                    <a:tint val="75000"/>
                  </a:schemeClr>
                </a:solidFill>
              </a:defRPr>
            </a:lvl6pPr>
            <a:lvl7pPr marL="2743218" indent="0">
              <a:buNone/>
              <a:defRPr sz="1361">
                <a:solidFill>
                  <a:schemeClr val="tx1">
                    <a:tint val="75000"/>
                  </a:schemeClr>
                </a:solidFill>
              </a:defRPr>
            </a:lvl7pPr>
            <a:lvl8pPr marL="3200421" indent="0">
              <a:buNone/>
              <a:defRPr sz="1361">
                <a:solidFill>
                  <a:schemeClr val="tx1">
                    <a:tint val="75000"/>
                  </a:schemeClr>
                </a:solidFill>
              </a:defRPr>
            </a:lvl8pPr>
            <a:lvl9pPr marL="3657624" indent="0">
              <a:buNone/>
              <a:defRPr sz="1361">
                <a:solidFill>
                  <a:schemeClr val="tx1">
                    <a:tint val="75000"/>
                  </a:schemeClr>
                </a:solidFill>
              </a:defRPr>
            </a:lvl9pPr>
            <a:extLst/>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B71CF73B-C289-4008-9228-7721A17A9379}" type="datetimeFigureOut">
              <a:rPr lang="en-US">
                <a:solidFill>
                  <a:prstClr val="white">
                    <a:tint val="95000"/>
                  </a:prstClr>
                </a:solidFill>
              </a:rPr>
              <a:pPr>
                <a:defRPr/>
              </a:pPr>
              <a:t>6/20/2015</a:t>
            </a:fld>
            <a:endParaRPr lang="en-US">
              <a:solidFill>
                <a:prstClr val="white">
                  <a:tint val="95000"/>
                </a:prstClr>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Espace réservé du numéro de diapositive 5"/>
          <p:cNvSpPr>
            <a:spLocks noGrp="1"/>
          </p:cNvSpPr>
          <p:nvPr>
            <p:ph type="sldNum" sz="quarter" idx="12"/>
          </p:nvPr>
        </p:nvSpPr>
        <p:spPr/>
        <p:txBody>
          <a:bodyPr/>
          <a:lstStyle>
            <a:lvl1pPr>
              <a:defRPr>
                <a:solidFill>
                  <a:srgbClr val="FFFFFF"/>
                </a:solidFill>
              </a:defRPr>
            </a:lvl1pPr>
          </a:lstStyle>
          <a:p>
            <a:fld id="{BF4EEA8E-FA2A-41A8-843D-08B780EB4298}" type="slidenum">
              <a:rPr lang="en-US"/>
              <a:pPr/>
              <a:t>‹#›</a:t>
            </a:fld>
            <a:endParaRPr lang="en-US"/>
          </a:p>
        </p:txBody>
      </p:sp>
    </p:spTree>
    <p:extLst>
      <p:ext uri="{BB962C8B-B14F-4D97-AF65-F5344CB8AC3E}">
        <p14:creationId xmlns:p14="http://schemas.microsoft.com/office/powerpoint/2010/main" val="1474512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u contenu 2"/>
          <p:cNvSpPr>
            <a:spLocks noGrp="1"/>
          </p:cNvSpPr>
          <p:nvPr>
            <p:ph sz="half" idx="1"/>
          </p:nvPr>
        </p:nvSpPr>
        <p:spPr>
          <a:xfrm>
            <a:off x="609600" y="1773937"/>
            <a:ext cx="5384800" cy="4623816"/>
          </a:xfrm>
        </p:spPr>
        <p:txBody>
          <a:bodyPr lIns="100794"/>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773937"/>
            <a:ext cx="5384800" cy="4623816"/>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E8BAEB37-925D-4AEE-A428-C63C77EE0895}" type="datetimeFigureOut">
              <a:rPr lang="en-US">
                <a:solidFill>
                  <a:prstClr val="black">
                    <a:tint val="95000"/>
                  </a:prstClr>
                </a:solidFill>
              </a:rPr>
              <a:pPr>
                <a:defRPr/>
              </a:pPr>
              <a:t>6/20/2015</a:t>
            </a:fld>
            <a:endParaRPr lang="en-US">
              <a:solidFill>
                <a:prstClr val="black">
                  <a:tint val="95000"/>
                </a:prstClr>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Espace réservé du numéro de diapositive 6"/>
          <p:cNvSpPr>
            <a:spLocks noGrp="1"/>
          </p:cNvSpPr>
          <p:nvPr>
            <p:ph type="sldNum" sz="quarter" idx="12"/>
          </p:nvPr>
        </p:nvSpPr>
        <p:spPr/>
        <p:txBody>
          <a:bodyPr/>
          <a:lstStyle>
            <a:lvl1pPr>
              <a:defRPr/>
            </a:lvl1pPr>
          </a:lstStyle>
          <a:p>
            <a:fld id="{DBB3B1B0-ACE3-4350-A921-54D0D54DE4BF}" type="slidenum">
              <a:rPr lang="en-US"/>
              <a:pPr/>
              <a:t>‹#›</a:t>
            </a:fld>
            <a:endParaRPr lang="en-US"/>
          </a:p>
        </p:txBody>
      </p:sp>
    </p:spTree>
    <p:extLst>
      <p:ext uri="{BB962C8B-B14F-4D97-AF65-F5344CB8AC3E}">
        <p14:creationId xmlns:p14="http://schemas.microsoft.com/office/powerpoint/2010/main" val="242949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609600" y="1698987"/>
            <a:ext cx="5386918" cy="715355"/>
          </a:xfrm>
        </p:spPr>
        <p:txBody>
          <a:bodyPr lIns="161271" anchor="ctr"/>
          <a:lstStyle>
            <a:lvl1pPr marL="0" indent="0">
              <a:buNone/>
              <a:defRPr sz="2268" b="1" cap="all" baseline="0"/>
            </a:lvl1pPr>
            <a:lvl2pPr marL="457203" indent="0">
              <a:buNone/>
              <a:defRPr sz="1996" b="1"/>
            </a:lvl2pPr>
            <a:lvl3pPr marL="914406" indent="0">
              <a:buNone/>
              <a:defRPr sz="1814" b="1"/>
            </a:lvl3pPr>
            <a:lvl4pPr marL="1371609" indent="0">
              <a:buNone/>
              <a:defRPr sz="1633" b="1"/>
            </a:lvl4pPr>
            <a:lvl5pPr marL="1828812" indent="0">
              <a:buNone/>
              <a:defRPr sz="1633" b="1"/>
            </a:lvl5pPr>
            <a:lvl6pPr marL="2286015" indent="0">
              <a:buNone/>
              <a:defRPr sz="1633" b="1"/>
            </a:lvl6pPr>
            <a:lvl7pPr marL="2743218" indent="0">
              <a:buNone/>
              <a:defRPr sz="1633" b="1"/>
            </a:lvl7pPr>
            <a:lvl8pPr marL="3200421" indent="0">
              <a:buNone/>
              <a:defRPr sz="1633" b="1"/>
            </a:lvl8pPr>
            <a:lvl9pPr marL="3657624" indent="0">
              <a:buNone/>
              <a:defRPr sz="1633" b="1"/>
            </a:lvl9pPr>
            <a:extLst/>
          </a:lstStyle>
          <a:p>
            <a:pPr lvl="0"/>
            <a:r>
              <a:rPr lang="fr-FR" smtClean="0"/>
              <a:t>Cliquez pour modifier les styles du texte du masque</a:t>
            </a:r>
          </a:p>
        </p:txBody>
      </p:sp>
      <p:sp>
        <p:nvSpPr>
          <p:cNvPr id="4" name="Espace réservé du contenu 3"/>
          <p:cNvSpPr>
            <a:spLocks noGrp="1"/>
          </p:cNvSpPr>
          <p:nvPr>
            <p:ph sz="half" idx="2"/>
          </p:nvPr>
        </p:nvSpPr>
        <p:spPr>
          <a:xfrm>
            <a:off x="609600" y="2449513"/>
            <a:ext cx="5386918"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67" y="1698987"/>
            <a:ext cx="5389033" cy="715355"/>
          </a:xfrm>
        </p:spPr>
        <p:txBody>
          <a:bodyPr lIns="161271" anchor="ctr"/>
          <a:lstStyle>
            <a:lvl1pPr marL="0" indent="0">
              <a:buNone/>
              <a:defRPr sz="2268" b="1" cap="all" baseline="0"/>
            </a:lvl1pPr>
            <a:lvl2pPr marL="457203" indent="0">
              <a:buNone/>
              <a:defRPr sz="1996" b="1"/>
            </a:lvl2pPr>
            <a:lvl3pPr marL="914406" indent="0">
              <a:buNone/>
              <a:defRPr sz="1814" b="1"/>
            </a:lvl3pPr>
            <a:lvl4pPr marL="1371609" indent="0">
              <a:buNone/>
              <a:defRPr sz="1633" b="1"/>
            </a:lvl4pPr>
            <a:lvl5pPr marL="1828812" indent="0">
              <a:buNone/>
              <a:defRPr sz="1633" b="1"/>
            </a:lvl5pPr>
            <a:lvl6pPr marL="2286015" indent="0">
              <a:buNone/>
              <a:defRPr sz="1633" b="1"/>
            </a:lvl6pPr>
            <a:lvl7pPr marL="2743218" indent="0">
              <a:buNone/>
              <a:defRPr sz="1633" b="1"/>
            </a:lvl7pPr>
            <a:lvl8pPr marL="3200421" indent="0">
              <a:buNone/>
              <a:defRPr sz="1633" b="1"/>
            </a:lvl8pPr>
            <a:lvl9pPr marL="3657624" indent="0">
              <a:buNone/>
              <a:defRPr sz="1633" b="1"/>
            </a:lvl9pPr>
            <a:extLst/>
          </a:lstStyle>
          <a:p>
            <a:pPr lvl="0"/>
            <a:r>
              <a:rPr lang="fr-FR" smtClean="0"/>
              <a:t>Cliquez pour modifier les styles du texte du masque</a:t>
            </a:r>
          </a:p>
        </p:txBody>
      </p:sp>
      <p:sp>
        <p:nvSpPr>
          <p:cNvPr id="6" name="Espace réservé du contenu 5"/>
          <p:cNvSpPr>
            <a:spLocks noGrp="1"/>
          </p:cNvSpPr>
          <p:nvPr>
            <p:ph sz="quarter" idx="4"/>
          </p:nvPr>
        </p:nvSpPr>
        <p:spPr>
          <a:xfrm>
            <a:off x="6193367" y="2449513"/>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8B927855-57A9-4B55-B13A-4AF39E140740}" type="datetimeFigureOut">
              <a:rPr lang="en-US">
                <a:solidFill>
                  <a:prstClr val="black">
                    <a:tint val="95000"/>
                  </a:prstClr>
                </a:solidFill>
              </a:rPr>
              <a:pPr>
                <a:defRPr/>
              </a:pPr>
              <a:t>6/20/2015</a:t>
            </a:fld>
            <a:endParaRPr lang="en-US">
              <a:solidFill>
                <a:prstClr val="black">
                  <a:tint val="95000"/>
                </a:prstClr>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Espace réservé du numéro de diapositive 8"/>
          <p:cNvSpPr>
            <a:spLocks noGrp="1"/>
          </p:cNvSpPr>
          <p:nvPr>
            <p:ph type="sldNum" sz="quarter" idx="12"/>
          </p:nvPr>
        </p:nvSpPr>
        <p:spPr/>
        <p:txBody>
          <a:bodyPr/>
          <a:lstStyle>
            <a:lvl1pPr>
              <a:defRPr/>
            </a:lvl1pPr>
          </a:lstStyle>
          <a:p>
            <a:fld id="{5254A965-7828-41C5-A334-844D50F4CEC1}" type="slidenum">
              <a:rPr lang="en-US"/>
              <a:pPr/>
              <a:t>‹#›</a:t>
            </a:fld>
            <a:endParaRPr lang="en-US"/>
          </a:p>
        </p:txBody>
      </p:sp>
    </p:spTree>
    <p:extLst>
      <p:ext uri="{BB962C8B-B14F-4D97-AF65-F5344CB8AC3E}">
        <p14:creationId xmlns:p14="http://schemas.microsoft.com/office/powerpoint/2010/main" val="1529525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lvl1pPr>
              <a:defRPr/>
            </a:lvl1pPr>
          </a:lstStyle>
          <a:p>
            <a:pPr>
              <a:defRPr/>
            </a:pPr>
            <a:fld id="{B8B291FB-3D18-4206-8CBF-67C48FCBA51A}" type="datetimeFigureOut">
              <a:rPr lang="en-US">
                <a:solidFill>
                  <a:prstClr val="black">
                    <a:tint val="95000"/>
                  </a:prstClr>
                </a:solidFill>
              </a:rPr>
              <a:pPr>
                <a:defRPr/>
              </a:pPr>
              <a:t>6/20/2015</a:t>
            </a:fld>
            <a:endParaRPr lang="en-US">
              <a:solidFill>
                <a:prstClr val="black">
                  <a:tint val="95000"/>
                </a:prstClr>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Espace réservé du numéro de diapositive 4"/>
          <p:cNvSpPr>
            <a:spLocks noGrp="1"/>
          </p:cNvSpPr>
          <p:nvPr>
            <p:ph type="sldNum" sz="quarter" idx="12"/>
          </p:nvPr>
        </p:nvSpPr>
        <p:spPr/>
        <p:txBody>
          <a:bodyPr/>
          <a:lstStyle>
            <a:lvl1pPr>
              <a:defRPr/>
            </a:lvl1pPr>
          </a:lstStyle>
          <a:p>
            <a:fld id="{C6C5E172-EC57-4CC4-958A-740CE7688D2E}" type="slidenum">
              <a:rPr lang="en-US"/>
              <a:pPr/>
              <a:t>‹#›</a:t>
            </a:fld>
            <a:endParaRPr lang="en-US"/>
          </a:p>
        </p:txBody>
      </p:sp>
    </p:spTree>
    <p:extLst>
      <p:ext uri="{BB962C8B-B14F-4D97-AF65-F5344CB8AC3E}">
        <p14:creationId xmlns:p14="http://schemas.microsoft.com/office/powerpoint/2010/main" val="3504417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sz="half" idx="1"/>
          </p:nvPr>
        </p:nvSpPr>
        <p:spPr>
          <a:xfrm>
            <a:off x="838200" y="1825625"/>
            <a:ext cx="5181600" cy="435133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conținut 3"/>
          <p:cNvSpPr>
            <a:spLocks noGrp="1"/>
          </p:cNvSpPr>
          <p:nvPr>
            <p:ph sz="half" idx="2"/>
          </p:nvPr>
        </p:nvSpPr>
        <p:spPr>
          <a:xfrm>
            <a:off x="6172200" y="1825625"/>
            <a:ext cx="5181600" cy="435133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dată 4"/>
          <p:cNvSpPr>
            <a:spLocks noGrp="1"/>
          </p:cNvSpPr>
          <p:nvPr>
            <p:ph type="dt" sz="half" idx="10"/>
          </p:nvPr>
        </p:nvSpPr>
        <p:spPr/>
        <p:txBody>
          <a:bodyPr/>
          <a:lstStyle/>
          <a:p>
            <a:fld id="{31E1BD83-1DCA-4DE8-B11D-04880D3333BD}" type="datetimeFigureOut">
              <a:rPr lang="ro-RO" smtClean="0"/>
              <a:t>20.06.2015</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3689848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58BA6AAC-17A6-419B-8D60-BE895299BDC5}" type="datetimeFigureOut">
              <a:rPr lang="en-US">
                <a:solidFill>
                  <a:prstClr val="black">
                    <a:tint val="95000"/>
                  </a:prstClr>
                </a:solidFill>
              </a:rPr>
              <a:pPr>
                <a:defRPr/>
              </a:pPr>
              <a:t>6/20/2015</a:t>
            </a:fld>
            <a:endParaRPr lang="en-US">
              <a:solidFill>
                <a:prstClr val="black">
                  <a:tint val="95000"/>
                </a:prstClr>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Espace réservé du numéro de diapositive 3"/>
          <p:cNvSpPr>
            <a:spLocks noGrp="1"/>
          </p:cNvSpPr>
          <p:nvPr>
            <p:ph type="sldNum" sz="quarter" idx="12"/>
          </p:nvPr>
        </p:nvSpPr>
        <p:spPr/>
        <p:txBody>
          <a:bodyPr/>
          <a:lstStyle>
            <a:lvl1pPr>
              <a:defRPr/>
            </a:lvl1pPr>
          </a:lstStyle>
          <a:p>
            <a:fld id="{E22BA6EB-1651-4BEF-9F19-9D470661F03B}" type="slidenum">
              <a:rPr lang="en-US"/>
              <a:pPr/>
              <a:t>‹#›</a:t>
            </a:fld>
            <a:endParaRPr lang="en-US"/>
          </a:p>
        </p:txBody>
      </p:sp>
    </p:spTree>
    <p:extLst>
      <p:ext uri="{BB962C8B-B14F-4D97-AF65-F5344CB8AC3E}">
        <p14:creationId xmlns:p14="http://schemas.microsoft.com/office/powerpoint/2010/main" val="308442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Rectangle 8"/>
          <p:cNvSpPr/>
          <p:nvPr/>
        </p:nvSpPr>
        <p:spPr bwMode="invGray">
          <a:xfrm>
            <a:off x="3807361" y="0"/>
            <a:ext cx="61440" cy="145455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6" name="Rectangle 10"/>
          <p:cNvSpPr/>
          <p:nvPr/>
        </p:nvSpPr>
        <p:spPr bwMode="invGray">
          <a:xfrm>
            <a:off x="3807361" y="0"/>
            <a:ext cx="61440" cy="145455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title"/>
          </p:nvPr>
        </p:nvSpPr>
        <p:spPr>
          <a:xfrm>
            <a:off x="223784" y="152400"/>
            <a:ext cx="3364993" cy="978408"/>
          </a:xfrm>
        </p:spPr>
        <p:txBody>
          <a:bodyPr lIns="80635" bIns="0" anchor="b">
            <a:sp3d prstMaterial="matte"/>
          </a:bodyPr>
          <a:lstStyle>
            <a:lvl1pPr algn="l">
              <a:defRPr sz="1996" b="0"/>
            </a:lvl1pPr>
            <a:extLst/>
          </a:lstStyle>
          <a:p>
            <a:r>
              <a:rPr lang="fr-FR" smtClean="0"/>
              <a:t>Cliquez pour modifier le style du titre</a:t>
            </a:r>
            <a:endParaRPr lang="en-US"/>
          </a:p>
        </p:txBody>
      </p:sp>
      <p:sp>
        <p:nvSpPr>
          <p:cNvPr id="3" name="Espace réservé du contenu 2"/>
          <p:cNvSpPr>
            <a:spLocks noGrp="1"/>
          </p:cNvSpPr>
          <p:nvPr>
            <p:ph idx="1"/>
          </p:nvPr>
        </p:nvSpPr>
        <p:spPr>
          <a:xfrm>
            <a:off x="4025836" y="1743133"/>
            <a:ext cx="7894189" cy="4558885"/>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223785" y="1730019"/>
            <a:ext cx="3291840" cy="4572000"/>
          </a:xfrm>
        </p:spPr>
        <p:txBody>
          <a:bodyPr/>
          <a:lstStyle>
            <a:lvl1pPr marL="0" indent="0">
              <a:buNone/>
              <a:defRPr sz="1361"/>
            </a:lvl1pPr>
            <a:lvl2pPr marL="457203" indent="0">
              <a:buNone/>
              <a:defRPr sz="1179"/>
            </a:lvl2pPr>
            <a:lvl3pPr marL="914406" indent="0">
              <a:buNone/>
              <a:defRPr sz="998"/>
            </a:lvl3pPr>
            <a:lvl4pPr marL="1371609" indent="0">
              <a:buNone/>
              <a:defRPr sz="907"/>
            </a:lvl4pPr>
            <a:lvl5pPr marL="1828812" indent="0">
              <a:buNone/>
              <a:defRPr sz="907"/>
            </a:lvl5pPr>
            <a:lvl6pPr marL="2286015" indent="0">
              <a:buNone/>
              <a:defRPr sz="907"/>
            </a:lvl6pPr>
            <a:lvl7pPr marL="2743218" indent="0">
              <a:buNone/>
              <a:defRPr sz="907"/>
            </a:lvl7pPr>
            <a:lvl8pPr marL="3200421" indent="0">
              <a:buNone/>
              <a:defRPr sz="907"/>
            </a:lvl8pPr>
            <a:lvl9pPr marL="3657624" indent="0">
              <a:buNone/>
              <a:defRPr sz="907"/>
            </a:lvl9pPr>
            <a:extLst/>
          </a:lstStyle>
          <a:p>
            <a:pPr lvl="0"/>
            <a:r>
              <a:rPr lang="fr-FR" smtClean="0"/>
              <a:t>Cliquez pour modifier les styles du texte du masque</a:t>
            </a:r>
          </a:p>
        </p:txBody>
      </p:sp>
      <p:sp>
        <p:nvSpPr>
          <p:cNvPr id="7" name="Espace réservé de la date 4"/>
          <p:cNvSpPr>
            <a:spLocks noGrp="1"/>
          </p:cNvSpPr>
          <p:nvPr>
            <p:ph type="dt" sz="half" idx="10"/>
          </p:nvPr>
        </p:nvSpPr>
        <p:spPr/>
        <p:txBody>
          <a:bodyPr/>
          <a:lstStyle>
            <a:lvl1pPr>
              <a:defRPr/>
            </a:lvl1pPr>
          </a:lstStyle>
          <a:p>
            <a:pPr>
              <a:defRPr/>
            </a:pPr>
            <a:fld id="{3C359BDF-EEC3-45CB-BF22-4F4ED87CA1F4}" type="datetimeFigureOut">
              <a:rPr lang="en-US">
                <a:solidFill>
                  <a:prstClr val="black">
                    <a:tint val="95000"/>
                  </a:prstClr>
                </a:solidFill>
              </a:rPr>
              <a:pPr>
                <a:defRPr/>
              </a:pPr>
              <a:t>6/20/2015</a:t>
            </a:fld>
            <a:endParaRPr lang="en-US">
              <a:solidFill>
                <a:prstClr val="black">
                  <a:tint val="95000"/>
                </a:prstClr>
              </a:solidFill>
            </a:endParaRPr>
          </a:p>
        </p:txBody>
      </p:sp>
      <p:sp>
        <p:nvSpPr>
          <p:cNvPr id="8" name="Espace réservé du pied de page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Espace réservé du numéro de diapositive 6"/>
          <p:cNvSpPr>
            <a:spLocks noGrp="1"/>
          </p:cNvSpPr>
          <p:nvPr>
            <p:ph type="sldNum" sz="quarter" idx="12"/>
          </p:nvPr>
        </p:nvSpPr>
        <p:spPr/>
        <p:txBody>
          <a:bodyPr/>
          <a:lstStyle>
            <a:lvl1pPr>
              <a:defRPr/>
            </a:lvl1pPr>
          </a:lstStyle>
          <a:p>
            <a:fld id="{EC904452-FDC7-4FCD-94B6-8CBA92B7450F}" type="slidenum">
              <a:rPr lang="en-US"/>
              <a:pPr/>
              <a:t>‹#›</a:t>
            </a:fld>
            <a:endParaRPr lang="en-US"/>
          </a:p>
        </p:txBody>
      </p:sp>
    </p:spTree>
    <p:extLst>
      <p:ext uri="{BB962C8B-B14F-4D97-AF65-F5344CB8AC3E}">
        <p14:creationId xmlns:p14="http://schemas.microsoft.com/office/powerpoint/2010/main" val="2612021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bg>
      <p:bgRef idx="1001">
        <a:schemeClr val="bg2"/>
      </p:bgRef>
    </p:bg>
    <p:spTree>
      <p:nvGrpSpPr>
        <p:cNvPr id="1" name=""/>
        <p:cNvGrpSpPr/>
        <p:nvPr/>
      </p:nvGrpSpPr>
      <p:grpSpPr>
        <a:xfrm>
          <a:off x="0" y="0"/>
          <a:ext cx="0" cy="0"/>
          <a:chOff x="0" y="0"/>
          <a:chExt cx="0" cy="0"/>
        </a:xfrm>
      </p:grpSpPr>
      <p:sp>
        <p:nvSpPr>
          <p:cNvPr id="5" name="Rectangle 8"/>
          <p:cNvSpPr/>
          <p:nvPr/>
        </p:nvSpPr>
        <p:spPr>
          <a:xfrm>
            <a:off x="3807361" y="0"/>
            <a:ext cx="6144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6" name="Rectangle 10"/>
          <p:cNvSpPr/>
          <p:nvPr/>
        </p:nvSpPr>
        <p:spPr bwMode="invGray">
          <a:xfrm>
            <a:off x="3807361" y="0"/>
            <a:ext cx="6144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title"/>
          </p:nvPr>
        </p:nvSpPr>
        <p:spPr>
          <a:xfrm>
            <a:off x="219456" y="155448"/>
            <a:ext cx="3366867" cy="978408"/>
          </a:xfrm>
        </p:spPr>
        <p:txBody>
          <a:bodyPr lIns="80635" bIns="0" anchor="b">
            <a:sp3d prstMaterial="matte"/>
          </a:bodyPr>
          <a:lstStyle>
            <a:lvl1pPr algn="l">
              <a:defRPr sz="1996" b="0"/>
            </a:lvl1pPr>
            <a:extLst/>
          </a:lstStyle>
          <a:p>
            <a:r>
              <a:rPr lang="fr-FR" smtClean="0"/>
              <a:t>Cliquez pour modifier le style du titre</a:t>
            </a:r>
            <a:endParaRPr lang="en-US"/>
          </a:p>
        </p:txBody>
      </p:sp>
      <p:sp>
        <p:nvSpPr>
          <p:cNvPr id="3" name="Espace réservé pour une image  2"/>
          <p:cNvSpPr>
            <a:spLocks noGrp="1"/>
          </p:cNvSpPr>
          <p:nvPr>
            <p:ph type="pic" idx="1"/>
          </p:nvPr>
        </p:nvSpPr>
        <p:spPr>
          <a:xfrm>
            <a:off x="3871742" y="1484809"/>
            <a:ext cx="8329862" cy="5373192"/>
          </a:xfrm>
          <a:solidFill>
            <a:schemeClr val="bg2">
              <a:shade val="75000"/>
            </a:schemeClr>
          </a:solidFill>
        </p:spPr>
        <p:txBody>
          <a:bodyPr rtlCol="0">
            <a:normAutofit/>
          </a:bodyPr>
          <a:lstStyle>
            <a:lvl1pPr marL="0" indent="0">
              <a:buNone/>
              <a:defRPr sz="3175"/>
            </a:lvl1pPr>
            <a:lvl2pPr marL="457203" indent="0">
              <a:buNone/>
              <a:defRPr sz="2812"/>
            </a:lvl2pPr>
            <a:lvl3pPr marL="914406" indent="0">
              <a:buNone/>
              <a:defRPr sz="2359"/>
            </a:lvl3pPr>
            <a:lvl4pPr marL="1371609" indent="0">
              <a:buNone/>
              <a:defRPr sz="1996"/>
            </a:lvl4pPr>
            <a:lvl5pPr marL="1828812" indent="0">
              <a:buNone/>
              <a:defRPr sz="1996"/>
            </a:lvl5pPr>
            <a:lvl6pPr marL="2286015" indent="0">
              <a:buNone/>
              <a:defRPr sz="1996"/>
            </a:lvl6pPr>
            <a:lvl7pPr marL="2743218" indent="0">
              <a:buNone/>
              <a:defRPr sz="1996"/>
            </a:lvl7pPr>
            <a:lvl8pPr marL="3200421" indent="0">
              <a:buNone/>
              <a:defRPr sz="1996"/>
            </a:lvl8pPr>
            <a:lvl9pPr marL="3657624" indent="0">
              <a:buNone/>
              <a:defRPr sz="1996"/>
            </a:lvl9pPr>
            <a:extLst/>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219456" y="1728216"/>
            <a:ext cx="3291840" cy="4572000"/>
          </a:xfrm>
        </p:spPr>
        <p:txBody>
          <a:bodyPr/>
          <a:lstStyle>
            <a:lvl1pPr marL="0" indent="0">
              <a:buNone/>
              <a:defRPr sz="1361"/>
            </a:lvl1pPr>
            <a:lvl2pPr marL="457203" indent="0">
              <a:buNone/>
              <a:defRPr sz="1179"/>
            </a:lvl2pPr>
            <a:lvl3pPr marL="914406" indent="0">
              <a:buNone/>
              <a:defRPr sz="998"/>
            </a:lvl3pPr>
            <a:lvl4pPr marL="1371609" indent="0">
              <a:buNone/>
              <a:defRPr sz="907"/>
            </a:lvl4pPr>
            <a:lvl5pPr marL="1828812" indent="0">
              <a:buNone/>
              <a:defRPr sz="907"/>
            </a:lvl5pPr>
            <a:lvl6pPr marL="2286015" indent="0">
              <a:buNone/>
              <a:defRPr sz="907"/>
            </a:lvl6pPr>
            <a:lvl7pPr marL="2743218" indent="0">
              <a:buNone/>
              <a:defRPr sz="907"/>
            </a:lvl7pPr>
            <a:lvl8pPr marL="3200421" indent="0">
              <a:buNone/>
              <a:defRPr sz="907"/>
            </a:lvl8pPr>
            <a:lvl9pPr marL="3657624" indent="0">
              <a:buNone/>
              <a:defRPr sz="907"/>
            </a:lvl9pPr>
            <a:extLst/>
          </a:lstStyle>
          <a:p>
            <a:pPr lvl="0"/>
            <a:r>
              <a:rPr lang="fr-FR" smtClean="0"/>
              <a:t>Cliquez pour modifier les styles du texte du masque</a:t>
            </a:r>
          </a:p>
        </p:txBody>
      </p:sp>
      <p:sp>
        <p:nvSpPr>
          <p:cNvPr id="7" name="Espace réservé de la date 4"/>
          <p:cNvSpPr>
            <a:spLocks noGrp="1"/>
          </p:cNvSpPr>
          <p:nvPr>
            <p:ph type="dt" sz="half" idx="10"/>
          </p:nvPr>
        </p:nvSpPr>
        <p:spPr>
          <a:xfrm>
            <a:off x="218880" y="1170843"/>
            <a:ext cx="3365761" cy="200181"/>
          </a:xfrm>
        </p:spPr>
        <p:txBody>
          <a:bodyPr/>
          <a:lstStyle>
            <a:lvl1pPr>
              <a:defRPr/>
            </a:lvl1pPr>
          </a:lstStyle>
          <a:p>
            <a:pPr>
              <a:defRPr/>
            </a:pPr>
            <a:fld id="{A4905822-0FC6-4F4A-9A80-04AE43F0321B}" type="datetimeFigureOut">
              <a:rPr lang="en-US">
                <a:solidFill>
                  <a:prstClr val="black">
                    <a:tint val="95000"/>
                  </a:prstClr>
                </a:solidFill>
              </a:rPr>
              <a:pPr>
                <a:defRPr/>
              </a:pPr>
              <a:t>6/20/2015</a:t>
            </a:fld>
            <a:endParaRPr lang="en-US">
              <a:solidFill>
                <a:prstClr val="black">
                  <a:tint val="95000"/>
                </a:prstClr>
              </a:solidFill>
            </a:endParaRPr>
          </a:p>
        </p:txBody>
      </p:sp>
      <p:sp>
        <p:nvSpPr>
          <p:cNvPr id="8" name="Espace réservé du pied de page 5"/>
          <p:cNvSpPr>
            <a:spLocks noGrp="1"/>
          </p:cNvSpPr>
          <p:nvPr>
            <p:ph type="ftr" sz="quarter" idx="11"/>
          </p:nvPr>
        </p:nvSpPr>
        <p:spPr>
          <a:xfrm>
            <a:off x="4047360" y="1170843"/>
            <a:ext cx="6925441" cy="200181"/>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Espace réservé du numéro de diapositive 6"/>
          <p:cNvSpPr>
            <a:spLocks noGrp="1"/>
          </p:cNvSpPr>
          <p:nvPr>
            <p:ph type="sldNum" sz="quarter" idx="12"/>
          </p:nvPr>
        </p:nvSpPr>
        <p:spPr>
          <a:xfrm>
            <a:off x="11118721" y="1170843"/>
            <a:ext cx="979200" cy="200181"/>
          </a:xfrm>
        </p:spPr>
        <p:txBody>
          <a:bodyPr/>
          <a:lstStyle>
            <a:lvl1pPr>
              <a:defRPr/>
            </a:lvl1pPr>
          </a:lstStyle>
          <a:p>
            <a:fld id="{02077EC0-0695-466C-B335-08EFE2CD4824}" type="slidenum">
              <a:rPr lang="en-US"/>
              <a:pPr/>
              <a:t>‹#›</a:t>
            </a:fld>
            <a:endParaRPr lang="en-US"/>
          </a:p>
        </p:txBody>
      </p:sp>
    </p:spTree>
    <p:extLst>
      <p:ext uri="{BB962C8B-B14F-4D97-AF65-F5344CB8AC3E}">
        <p14:creationId xmlns:p14="http://schemas.microsoft.com/office/powerpoint/2010/main" val="3007164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E2CF51AF-1EC3-47C2-B357-3A223C4F52DB}" type="datetimeFigureOut">
              <a:rPr lang="en-US">
                <a:solidFill>
                  <a:prstClr val="black">
                    <a:tint val="95000"/>
                  </a:prstClr>
                </a:solidFill>
              </a:rPr>
              <a:pPr>
                <a:defRPr/>
              </a:pPr>
              <a:t>6/20/2015</a:t>
            </a:fld>
            <a:endParaRPr lang="en-US">
              <a:solidFill>
                <a:prstClr val="black">
                  <a:tint val="9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D08A482-6F90-4D37-9EE7-CE882A720991}" type="slidenum">
              <a:rPr lang="en-US"/>
              <a:pPr/>
              <a:t>‹#›</a:t>
            </a:fld>
            <a:endParaRPr lang="en-US"/>
          </a:p>
        </p:txBody>
      </p:sp>
    </p:spTree>
    <p:extLst>
      <p:ext uri="{BB962C8B-B14F-4D97-AF65-F5344CB8AC3E}">
        <p14:creationId xmlns:p14="http://schemas.microsoft.com/office/powerpoint/2010/main" val="4183834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4" name="Rectangle 8"/>
          <p:cNvSpPr/>
          <p:nvPr/>
        </p:nvSpPr>
        <p:spPr bwMode="invGray">
          <a:xfrm>
            <a:off x="8799361" y="0"/>
            <a:ext cx="59519"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5" name="Rectangle 10"/>
          <p:cNvSpPr/>
          <p:nvPr/>
        </p:nvSpPr>
        <p:spPr bwMode="ltGray">
          <a:xfrm>
            <a:off x="8862720" y="0"/>
            <a:ext cx="335424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vertical 1"/>
          <p:cNvSpPr>
            <a:spLocks noGrp="1"/>
          </p:cNvSpPr>
          <p:nvPr>
            <p:ph type="title" orient="vert"/>
          </p:nvPr>
        </p:nvSpPr>
        <p:spPr>
          <a:xfrm>
            <a:off x="9042400" y="274641"/>
            <a:ext cx="2540000" cy="5851525"/>
          </a:xfrm>
        </p:spPr>
        <p:txBody>
          <a:bodyPr vert="eaVert"/>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609601" y="304801"/>
            <a:ext cx="8026399" cy="5851525"/>
          </a:xfrm>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e la date 3"/>
          <p:cNvSpPr>
            <a:spLocks noGrp="1"/>
          </p:cNvSpPr>
          <p:nvPr>
            <p:ph type="dt" sz="half" idx="10"/>
          </p:nvPr>
        </p:nvSpPr>
        <p:spPr/>
        <p:txBody>
          <a:bodyPr/>
          <a:lstStyle>
            <a:lvl1pPr>
              <a:defRPr/>
            </a:lvl1pPr>
          </a:lstStyle>
          <a:p>
            <a:pPr>
              <a:defRPr/>
            </a:pPr>
            <a:fld id="{E659555F-7C73-49A1-A49A-AAE576C0A7D9}" type="datetimeFigureOut">
              <a:rPr lang="en-US">
                <a:solidFill>
                  <a:prstClr val="black">
                    <a:tint val="95000"/>
                  </a:prstClr>
                </a:solidFill>
              </a:rPr>
              <a:pPr>
                <a:defRPr/>
              </a:pPr>
              <a:t>6/20/2015</a:t>
            </a:fld>
            <a:endParaRPr lang="en-US">
              <a:solidFill>
                <a:prstClr val="black">
                  <a:tint val="95000"/>
                </a:prstClr>
              </a:solidFill>
            </a:endParaRPr>
          </a:p>
        </p:txBody>
      </p:sp>
      <p:sp>
        <p:nvSpPr>
          <p:cNvPr id="7" name="Espace réservé du pied de page 4"/>
          <p:cNvSpPr>
            <a:spLocks noGrp="1"/>
          </p:cNvSpPr>
          <p:nvPr>
            <p:ph type="ftr" sz="quarter" idx="11"/>
          </p:nvPr>
        </p:nvSpPr>
        <p:spPr>
          <a:xfrm>
            <a:off x="3521280" y="6376990"/>
            <a:ext cx="5114880" cy="365798"/>
          </a:xfrm>
        </p:spPr>
        <p:txBody>
          <a:bodyPr/>
          <a:lstStyle>
            <a:lvl1pPr>
              <a:defRPr/>
            </a:lvl1pPr>
          </a:lstStyle>
          <a:p>
            <a:pPr>
              <a:defRPr/>
            </a:pPr>
            <a:endParaRPr lang="en-US">
              <a:solidFill>
                <a:prstClr val="black">
                  <a:tint val="95000"/>
                </a:prstClr>
              </a:solidFill>
            </a:endParaRPr>
          </a:p>
        </p:txBody>
      </p:sp>
      <p:sp>
        <p:nvSpPr>
          <p:cNvPr id="8" name="Espace réservé du numéro de diapositive 5"/>
          <p:cNvSpPr>
            <a:spLocks noGrp="1"/>
          </p:cNvSpPr>
          <p:nvPr>
            <p:ph type="sldNum" sz="quarter" idx="12"/>
          </p:nvPr>
        </p:nvSpPr>
        <p:spPr/>
        <p:txBody>
          <a:bodyPr/>
          <a:lstStyle>
            <a:lvl1pPr>
              <a:defRPr/>
            </a:lvl1pPr>
          </a:lstStyle>
          <a:p>
            <a:fld id="{58C838D0-36FA-4842-8978-17FDF70569CE}" type="slidenum">
              <a:rPr lang="en-US"/>
              <a:pPr/>
              <a:t>‹#›</a:t>
            </a:fld>
            <a:endParaRPr lang="en-US"/>
          </a:p>
        </p:txBody>
      </p:sp>
    </p:spTree>
    <p:extLst>
      <p:ext uri="{BB962C8B-B14F-4D97-AF65-F5344CB8AC3E}">
        <p14:creationId xmlns:p14="http://schemas.microsoft.com/office/powerpoint/2010/main" val="1652553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914400" y="2130426"/>
            <a:ext cx="10363200" cy="1470025"/>
          </a:xfrm>
        </p:spPr>
        <p:txBody>
          <a:bodyPr/>
          <a:lstStyle/>
          <a:p>
            <a:r>
              <a:rPr lang="ro-RO" smtClean="0"/>
              <a:t>Clic pentru editare stil titlu</a:t>
            </a:r>
            <a:endParaRPr lang="ro-RO"/>
          </a:p>
        </p:txBody>
      </p:sp>
      <p:sp>
        <p:nvSpPr>
          <p:cNvPr id="3" name="Subtitlu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ro-RO"/>
          </a:p>
        </p:txBody>
      </p:sp>
      <p:sp>
        <p:nvSpPr>
          <p:cNvPr id="4" name="Substituent dată 3"/>
          <p:cNvSpPr>
            <a:spLocks noGrp="1"/>
          </p:cNvSpPr>
          <p:nvPr>
            <p:ph type="dt" sz="half" idx="10"/>
          </p:nvPr>
        </p:nvSpPr>
        <p:spPr/>
        <p:txBody>
          <a:bodyPr/>
          <a:lstStyle>
            <a:lvl1pPr>
              <a:defRPr/>
            </a:lvl1pPr>
          </a:lstStyle>
          <a:p>
            <a:pPr>
              <a:defRPr/>
            </a:pPr>
            <a:fld id="{7F79EF0D-1A22-40F5-A7E9-DBEA3A020ED6}" type="datetimeFigureOut">
              <a:rPr lang="ro-RO">
                <a:solidFill>
                  <a:prstClr val="black">
                    <a:tint val="75000"/>
                  </a:prstClr>
                </a:solidFill>
              </a:rPr>
              <a:pPr>
                <a:defRPr/>
              </a:pPr>
              <a:t>20.06.2015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2B2BEF5C-480A-4084-B009-D312E79482C8}" type="slidenum">
              <a:rPr lang="ro-RO"/>
              <a:pPr/>
              <a:t>‹#›</a:t>
            </a:fld>
            <a:endParaRPr lang="ro-RO"/>
          </a:p>
        </p:txBody>
      </p:sp>
    </p:spTree>
    <p:extLst>
      <p:ext uri="{BB962C8B-B14F-4D97-AF65-F5344CB8AC3E}">
        <p14:creationId xmlns:p14="http://schemas.microsoft.com/office/powerpoint/2010/main" val="17258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lvl1pPr>
              <a:defRPr/>
            </a:lvl1pPr>
          </a:lstStyle>
          <a:p>
            <a:pPr>
              <a:defRPr/>
            </a:pPr>
            <a:fld id="{332D27BA-7530-491F-AA57-D2801B6569B0}" type="datetimeFigureOut">
              <a:rPr lang="ro-RO">
                <a:solidFill>
                  <a:prstClr val="black">
                    <a:tint val="75000"/>
                  </a:prstClr>
                </a:solidFill>
              </a:rPr>
              <a:pPr>
                <a:defRPr/>
              </a:pPr>
              <a:t>20.06.2015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89A0511E-EF8D-4F48-8528-BABDD120CD9C}" type="slidenum">
              <a:rPr lang="ro-RO"/>
              <a:pPr/>
              <a:t>‹#›</a:t>
            </a:fld>
            <a:endParaRPr lang="ro-RO"/>
          </a:p>
        </p:txBody>
      </p:sp>
    </p:spTree>
    <p:extLst>
      <p:ext uri="{BB962C8B-B14F-4D97-AF65-F5344CB8AC3E}">
        <p14:creationId xmlns:p14="http://schemas.microsoft.com/office/powerpoint/2010/main" val="1515700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963084" y="4406901"/>
            <a:ext cx="10363200" cy="1362075"/>
          </a:xfrm>
        </p:spPr>
        <p:txBody>
          <a:bodyPr anchor="t"/>
          <a:lstStyle>
            <a:lvl1pPr algn="l">
              <a:defRPr sz="4000" b="1" cap="all"/>
            </a:lvl1pPr>
          </a:lstStyle>
          <a:p>
            <a:r>
              <a:rPr lang="ro-RO" smtClean="0"/>
              <a:t>Clic pentru editare stil titlu</a:t>
            </a:r>
            <a:endParaRPr lang="ro-RO"/>
          </a:p>
        </p:txBody>
      </p:sp>
      <p:sp>
        <p:nvSpPr>
          <p:cNvPr id="3" name="Substituent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Substituent dată 3"/>
          <p:cNvSpPr>
            <a:spLocks noGrp="1"/>
          </p:cNvSpPr>
          <p:nvPr>
            <p:ph type="dt" sz="half" idx="10"/>
          </p:nvPr>
        </p:nvSpPr>
        <p:spPr/>
        <p:txBody>
          <a:bodyPr/>
          <a:lstStyle>
            <a:lvl1pPr>
              <a:defRPr/>
            </a:lvl1pPr>
          </a:lstStyle>
          <a:p>
            <a:pPr>
              <a:defRPr/>
            </a:pPr>
            <a:fld id="{11696D3F-BDD4-46F8-BD16-0E6397A12FD5}" type="datetimeFigureOut">
              <a:rPr lang="ro-RO">
                <a:solidFill>
                  <a:prstClr val="black">
                    <a:tint val="75000"/>
                  </a:prstClr>
                </a:solidFill>
              </a:rPr>
              <a:pPr>
                <a:defRPr/>
              </a:pPr>
              <a:t>20.06.2015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E5FED640-9461-4E79-987F-060F815CDD8C}" type="slidenum">
              <a:rPr lang="ro-RO"/>
              <a:pPr/>
              <a:t>‹#›</a:t>
            </a:fld>
            <a:endParaRPr lang="ro-RO"/>
          </a:p>
        </p:txBody>
      </p:sp>
    </p:spTree>
    <p:extLst>
      <p:ext uri="{BB962C8B-B14F-4D97-AF65-F5344CB8AC3E}">
        <p14:creationId xmlns:p14="http://schemas.microsoft.com/office/powerpoint/2010/main" val="2895989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conținut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dată 3"/>
          <p:cNvSpPr>
            <a:spLocks noGrp="1"/>
          </p:cNvSpPr>
          <p:nvPr>
            <p:ph type="dt" sz="half" idx="10"/>
          </p:nvPr>
        </p:nvSpPr>
        <p:spPr/>
        <p:txBody>
          <a:bodyPr/>
          <a:lstStyle>
            <a:lvl1pPr>
              <a:defRPr/>
            </a:lvl1pPr>
          </a:lstStyle>
          <a:p>
            <a:pPr>
              <a:defRPr/>
            </a:pPr>
            <a:fld id="{B33FE340-00FD-4914-AC1D-5FAD0732E55F}" type="datetimeFigureOut">
              <a:rPr lang="ro-RO">
                <a:solidFill>
                  <a:prstClr val="black">
                    <a:tint val="75000"/>
                  </a:prstClr>
                </a:solidFill>
              </a:rPr>
              <a:pPr>
                <a:defRPr/>
              </a:pPr>
              <a:t>20.06.2015</a:t>
            </a:fld>
            <a:endParaRPr lang="ro-RO">
              <a:solidFill>
                <a:prstClr val="black">
                  <a:tint val="75000"/>
                </a:prstClr>
              </a:solidFill>
            </a:endParaRPr>
          </a:p>
        </p:txBody>
      </p:sp>
      <p:sp>
        <p:nvSpPr>
          <p:cNvPr id="6"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ubstituent număr diapozitiv 5"/>
          <p:cNvSpPr>
            <a:spLocks noGrp="1"/>
          </p:cNvSpPr>
          <p:nvPr>
            <p:ph type="sldNum" sz="quarter" idx="12"/>
          </p:nvPr>
        </p:nvSpPr>
        <p:spPr/>
        <p:txBody>
          <a:bodyPr/>
          <a:lstStyle>
            <a:lvl1pPr>
              <a:defRPr/>
            </a:lvl1pPr>
          </a:lstStyle>
          <a:p>
            <a:fld id="{6EE52A2C-0D47-427E-AA78-38111CAAF65B}" type="slidenum">
              <a:rPr lang="ro-RO"/>
              <a:pPr/>
              <a:t>‹#›</a:t>
            </a:fld>
            <a:endParaRPr lang="ro-RO"/>
          </a:p>
        </p:txBody>
      </p:sp>
    </p:spTree>
    <p:extLst>
      <p:ext uri="{BB962C8B-B14F-4D97-AF65-F5344CB8AC3E}">
        <p14:creationId xmlns:p14="http://schemas.microsoft.com/office/powerpoint/2010/main" val="3936870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a:lvl1pPr>
          </a:lstStyle>
          <a:p>
            <a:r>
              <a:rPr lang="ro-RO" smtClean="0"/>
              <a:t>Clic pentru editare stil titlu</a:t>
            </a:r>
            <a:endParaRPr lang="ro-RO"/>
          </a:p>
        </p:txBody>
      </p:sp>
      <p:sp>
        <p:nvSpPr>
          <p:cNvPr id="3" name="Substituent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Substituent conținut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Substituent conținut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7" name="Substituent dată 3"/>
          <p:cNvSpPr>
            <a:spLocks noGrp="1"/>
          </p:cNvSpPr>
          <p:nvPr>
            <p:ph type="dt" sz="half" idx="10"/>
          </p:nvPr>
        </p:nvSpPr>
        <p:spPr/>
        <p:txBody>
          <a:bodyPr/>
          <a:lstStyle>
            <a:lvl1pPr>
              <a:defRPr/>
            </a:lvl1pPr>
          </a:lstStyle>
          <a:p>
            <a:pPr>
              <a:defRPr/>
            </a:pPr>
            <a:fld id="{F0D30910-402B-4674-A17B-F7287A4B2939}" type="datetimeFigureOut">
              <a:rPr lang="ro-RO">
                <a:solidFill>
                  <a:prstClr val="black">
                    <a:tint val="75000"/>
                  </a:prstClr>
                </a:solidFill>
              </a:rPr>
              <a:pPr>
                <a:defRPr/>
              </a:pPr>
              <a:t>20.06.2015</a:t>
            </a:fld>
            <a:endParaRPr lang="ro-RO">
              <a:solidFill>
                <a:prstClr val="black">
                  <a:tint val="75000"/>
                </a:prstClr>
              </a:solidFill>
            </a:endParaRPr>
          </a:p>
        </p:txBody>
      </p:sp>
      <p:sp>
        <p:nvSpPr>
          <p:cNvPr id="8"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9" name="Substituent număr diapozitiv 5"/>
          <p:cNvSpPr>
            <a:spLocks noGrp="1"/>
          </p:cNvSpPr>
          <p:nvPr>
            <p:ph type="sldNum" sz="quarter" idx="12"/>
          </p:nvPr>
        </p:nvSpPr>
        <p:spPr/>
        <p:txBody>
          <a:bodyPr/>
          <a:lstStyle>
            <a:lvl1pPr>
              <a:defRPr/>
            </a:lvl1pPr>
          </a:lstStyle>
          <a:p>
            <a:fld id="{DBACCC82-8B39-4C3E-A457-2C986110D84B}" type="slidenum">
              <a:rPr lang="ro-RO"/>
              <a:pPr/>
              <a:t>‹#›</a:t>
            </a:fld>
            <a:endParaRPr lang="ro-RO"/>
          </a:p>
        </p:txBody>
      </p:sp>
    </p:spTree>
    <p:extLst>
      <p:ext uri="{BB962C8B-B14F-4D97-AF65-F5344CB8AC3E}">
        <p14:creationId xmlns:p14="http://schemas.microsoft.com/office/powerpoint/2010/main" val="904175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839788" y="365125"/>
            <a:ext cx="10515600" cy="1325563"/>
          </a:xfrm>
        </p:spPr>
        <p:txBody>
          <a:bodyPr/>
          <a:lstStyle/>
          <a:p>
            <a:r>
              <a:rPr lang="ro-RO" smtClean="0"/>
              <a:t>Clic pentru editare stil titlu</a:t>
            </a:r>
            <a:endParaRPr lang="ro-RO"/>
          </a:p>
        </p:txBody>
      </p:sp>
      <p:sp>
        <p:nvSpPr>
          <p:cNvPr id="3" name="Substituent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Substituent conținut 3"/>
          <p:cNvSpPr>
            <a:spLocks noGrp="1"/>
          </p:cNvSpPr>
          <p:nvPr>
            <p:ph sz="half" idx="2"/>
          </p:nvPr>
        </p:nvSpPr>
        <p:spPr>
          <a:xfrm>
            <a:off x="839788" y="2505075"/>
            <a:ext cx="5157787" cy="368458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Substituent conținut 5"/>
          <p:cNvSpPr>
            <a:spLocks noGrp="1"/>
          </p:cNvSpPr>
          <p:nvPr>
            <p:ph sz="quarter" idx="4"/>
          </p:nvPr>
        </p:nvSpPr>
        <p:spPr>
          <a:xfrm>
            <a:off x="6172200" y="2505075"/>
            <a:ext cx="5183188" cy="368458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7" name="Substituent dată 6"/>
          <p:cNvSpPr>
            <a:spLocks noGrp="1"/>
          </p:cNvSpPr>
          <p:nvPr>
            <p:ph type="dt" sz="half" idx="10"/>
          </p:nvPr>
        </p:nvSpPr>
        <p:spPr/>
        <p:txBody>
          <a:bodyPr/>
          <a:lstStyle/>
          <a:p>
            <a:fld id="{31E1BD83-1DCA-4DE8-B11D-04880D3333BD}" type="datetimeFigureOut">
              <a:rPr lang="ro-RO" smtClean="0"/>
              <a:t>20.06.2015</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3996948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dată 3"/>
          <p:cNvSpPr>
            <a:spLocks noGrp="1"/>
          </p:cNvSpPr>
          <p:nvPr>
            <p:ph type="dt" sz="half" idx="10"/>
          </p:nvPr>
        </p:nvSpPr>
        <p:spPr/>
        <p:txBody>
          <a:bodyPr/>
          <a:lstStyle>
            <a:lvl1pPr>
              <a:defRPr/>
            </a:lvl1pPr>
          </a:lstStyle>
          <a:p>
            <a:pPr>
              <a:defRPr/>
            </a:pPr>
            <a:fld id="{6D860975-B7E7-4695-A985-CCBC34AD5879}" type="datetimeFigureOut">
              <a:rPr lang="ro-RO">
                <a:solidFill>
                  <a:prstClr val="black">
                    <a:tint val="75000"/>
                  </a:prstClr>
                </a:solidFill>
              </a:rPr>
              <a:pPr>
                <a:defRPr/>
              </a:pPr>
              <a:t>20.06.2015</a:t>
            </a:fld>
            <a:endParaRPr lang="ro-RO">
              <a:solidFill>
                <a:prstClr val="black">
                  <a:tint val="75000"/>
                </a:prstClr>
              </a:solidFill>
            </a:endParaRPr>
          </a:p>
        </p:txBody>
      </p:sp>
      <p:sp>
        <p:nvSpPr>
          <p:cNvPr id="4"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5" name="Substituent număr diapozitiv 5"/>
          <p:cNvSpPr>
            <a:spLocks noGrp="1"/>
          </p:cNvSpPr>
          <p:nvPr>
            <p:ph type="sldNum" sz="quarter" idx="12"/>
          </p:nvPr>
        </p:nvSpPr>
        <p:spPr/>
        <p:txBody>
          <a:bodyPr/>
          <a:lstStyle>
            <a:lvl1pPr>
              <a:defRPr/>
            </a:lvl1pPr>
          </a:lstStyle>
          <a:p>
            <a:fld id="{20878B00-2F7F-4DEB-A89F-2AE8AD1B6945}" type="slidenum">
              <a:rPr lang="ro-RO"/>
              <a:pPr/>
              <a:t>‹#›</a:t>
            </a:fld>
            <a:endParaRPr lang="ro-RO"/>
          </a:p>
        </p:txBody>
      </p:sp>
    </p:spTree>
    <p:extLst>
      <p:ext uri="{BB962C8B-B14F-4D97-AF65-F5344CB8AC3E}">
        <p14:creationId xmlns:p14="http://schemas.microsoft.com/office/powerpoint/2010/main" val="948918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3"/>
          <p:cNvSpPr>
            <a:spLocks noGrp="1"/>
          </p:cNvSpPr>
          <p:nvPr>
            <p:ph type="dt" sz="half" idx="10"/>
          </p:nvPr>
        </p:nvSpPr>
        <p:spPr/>
        <p:txBody>
          <a:bodyPr/>
          <a:lstStyle>
            <a:lvl1pPr>
              <a:defRPr/>
            </a:lvl1pPr>
          </a:lstStyle>
          <a:p>
            <a:pPr>
              <a:defRPr/>
            </a:pPr>
            <a:fld id="{CB7A05E6-CD39-4A4A-AC14-5A255417AA82}" type="datetimeFigureOut">
              <a:rPr lang="ro-RO">
                <a:solidFill>
                  <a:prstClr val="black">
                    <a:tint val="75000"/>
                  </a:prstClr>
                </a:solidFill>
              </a:rPr>
              <a:pPr>
                <a:defRPr/>
              </a:pPr>
              <a:t>20.06.2015</a:t>
            </a:fld>
            <a:endParaRPr lang="ro-RO">
              <a:solidFill>
                <a:prstClr val="black">
                  <a:tint val="75000"/>
                </a:prstClr>
              </a:solidFill>
            </a:endParaRPr>
          </a:p>
        </p:txBody>
      </p:sp>
      <p:sp>
        <p:nvSpPr>
          <p:cNvPr id="3"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4" name="Substituent număr diapozitiv 5"/>
          <p:cNvSpPr>
            <a:spLocks noGrp="1"/>
          </p:cNvSpPr>
          <p:nvPr>
            <p:ph type="sldNum" sz="quarter" idx="12"/>
          </p:nvPr>
        </p:nvSpPr>
        <p:spPr/>
        <p:txBody>
          <a:bodyPr/>
          <a:lstStyle>
            <a:lvl1pPr>
              <a:defRPr/>
            </a:lvl1pPr>
          </a:lstStyle>
          <a:p>
            <a:fld id="{E632C348-980E-4D62-804A-7E837FAC300C}" type="slidenum">
              <a:rPr lang="ro-RO"/>
              <a:pPr/>
              <a:t>‹#›</a:t>
            </a:fld>
            <a:endParaRPr lang="ro-RO"/>
          </a:p>
        </p:txBody>
      </p:sp>
    </p:spTree>
    <p:extLst>
      <p:ext uri="{BB962C8B-B14F-4D97-AF65-F5344CB8AC3E}">
        <p14:creationId xmlns:p14="http://schemas.microsoft.com/office/powerpoint/2010/main" val="3423765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9601" y="273050"/>
            <a:ext cx="4011084" cy="1162050"/>
          </a:xfrm>
        </p:spPr>
        <p:txBody>
          <a:bodyPr anchor="b"/>
          <a:lstStyle>
            <a:lvl1pPr algn="l">
              <a:defRPr sz="2000" b="1"/>
            </a:lvl1pPr>
          </a:lstStyle>
          <a:p>
            <a:r>
              <a:rPr lang="ro-RO" smtClean="0"/>
              <a:t>Clic pentru editare stil titlu</a:t>
            </a:r>
            <a:endParaRPr lang="ro-RO"/>
          </a:p>
        </p:txBody>
      </p:sp>
      <p:sp>
        <p:nvSpPr>
          <p:cNvPr id="3" name="Substituent conținut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Substituent dată 3"/>
          <p:cNvSpPr>
            <a:spLocks noGrp="1"/>
          </p:cNvSpPr>
          <p:nvPr>
            <p:ph type="dt" sz="half" idx="10"/>
          </p:nvPr>
        </p:nvSpPr>
        <p:spPr/>
        <p:txBody>
          <a:bodyPr/>
          <a:lstStyle>
            <a:lvl1pPr>
              <a:defRPr/>
            </a:lvl1pPr>
          </a:lstStyle>
          <a:p>
            <a:pPr>
              <a:defRPr/>
            </a:pPr>
            <a:fld id="{6458B881-BA73-455C-B1E1-22A54FB55F4A}" type="datetimeFigureOut">
              <a:rPr lang="ro-RO">
                <a:solidFill>
                  <a:prstClr val="black">
                    <a:tint val="75000"/>
                  </a:prstClr>
                </a:solidFill>
              </a:rPr>
              <a:pPr>
                <a:defRPr/>
              </a:pPr>
              <a:t>20.06.2015</a:t>
            </a:fld>
            <a:endParaRPr lang="ro-RO">
              <a:solidFill>
                <a:prstClr val="black">
                  <a:tint val="75000"/>
                </a:prstClr>
              </a:solidFill>
            </a:endParaRPr>
          </a:p>
        </p:txBody>
      </p:sp>
      <p:sp>
        <p:nvSpPr>
          <p:cNvPr id="6"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ubstituent număr diapozitiv 5"/>
          <p:cNvSpPr>
            <a:spLocks noGrp="1"/>
          </p:cNvSpPr>
          <p:nvPr>
            <p:ph type="sldNum" sz="quarter" idx="12"/>
          </p:nvPr>
        </p:nvSpPr>
        <p:spPr/>
        <p:txBody>
          <a:bodyPr/>
          <a:lstStyle>
            <a:lvl1pPr>
              <a:defRPr/>
            </a:lvl1pPr>
          </a:lstStyle>
          <a:p>
            <a:fld id="{3C321062-6C0F-44B6-86B3-5BF9A96E0C4F}" type="slidenum">
              <a:rPr lang="ro-RO"/>
              <a:pPr/>
              <a:t>‹#›</a:t>
            </a:fld>
            <a:endParaRPr lang="ro-RO"/>
          </a:p>
        </p:txBody>
      </p:sp>
    </p:spTree>
    <p:extLst>
      <p:ext uri="{BB962C8B-B14F-4D97-AF65-F5344CB8AC3E}">
        <p14:creationId xmlns:p14="http://schemas.microsoft.com/office/powerpoint/2010/main" val="63247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389717" y="4800600"/>
            <a:ext cx="7315200" cy="566738"/>
          </a:xfrm>
        </p:spPr>
        <p:txBody>
          <a:bodyPr anchor="b"/>
          <a:lstStyle>
            <a:lvl1pPr algn="l">
              <a:defRPr sz="2000" b="1"/>
            </a:lvl1pPr>
          </a:lstStyle>
          <a:p>
            <a:r>
              <a:rPr lang="ro-RO" smtClean="0"/>
              <a:t>Clic pentru editare stil titlu</a:t>
            </a:r>
            <a:endParaRPr lang="ro-RO"/>
          </a:p>
        </p:txBody>
      </p:sp>
      <p:sp>
        <p:nvSpPr>
          <p:cNvPr id="3" name="Substituent i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Substituent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Substituent dată 3"/>
          <p:cNvSpPr>
            <a:spLocks noGrp="1"/>
          </p:cNvSpPr>
          <p:nvPr>
            <p:ph type="dt" sz="half" idx="10"/>
          </p:nvPr>
        </p:nvSpPr>
        <p:spPr/>
        <p:txBody>
          <a:bodyPr/>
          <a:lstStyle>
            <a:lvl1pPr>
              <a:defRPr/>
            </a:lvl1pPr>
          </a:lstStyle>
          <a:p>
            <a:pPr>
              <a:defRPr/>
            </a:pPr>
            <a:fld id="{79AF161A-F9CB-47B6-ACDD-0B7A30B480F0}" type="datetimeFigureOut">
              <a:rPr lang="ro-RO">
                <a:solidFill>
                  <a:prstClr val="black">
                    <a:tint val="75000"/>
                  </a:prstClr>
                </a:solidFill>
              </a:rPr>
              <a:pPr>
                <a:defRPr/>
              </a:pPr>
              <a:t>20.06.2015</a:t>
            </a:fld>
            <a:endParaRPr lang="ro-RO">
              <a:solidFill>
                <a:prstClr val="black">
                  <a:tint val="75000"/>
                </a:prstClr>
              </a:solidFill>
            </a:endParaRPr>
          </a:p>
        </p:txBody>
      </p:sp>
      <p:sp>
        <p:nvSpPr>
          <p:cNvPr id="6"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ubstituent număr diapozitiv 5"/>
          <p:cNvSpPr>
            <a:spLocks noGrp="1"/>
          </p:cNvSpPr>
          <p:nvPr>
            <p:ph type="sldNum" sz="quarter" idx="12"/>
          </p:nvPr>
        </p:nvSpPr>
        <p:spPr/>
        <p:txBody>
          <a:bodyPr/>
          <a:lstStyle>
            <a:lvl1pPr>
              <a:defRPr/>
            </a:lvl1pPr>
          </a:lstStyle>
          <a:p>
            <a:fld id="{0B89F04D-2B92-4DB0-A9AB-F4E2AAAC7B5C}" type="slidenum">
              <a:rPr lang="ro-RO"/>
              <a:pPr/>
              <a:t>‹#›</a:t>
            </a:fld>
            <a:endParaRPr lang="ro-RO"/>
          </a:p>
        </p:txBody>
      </p:sp>
    </p:spTree>
    <p:extLst>
      <p:ext uri="{BB962C8B-B14F-4D97-AF65-F5344CB8AC3E}">
        <p14:creationId xmlns:p14="http://schemas.microsoft.com/office/powerpoint/2010/main" val="2555489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text vertical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lvl1pPr>
              <a:defRPr/>
            </a:lvl1pPr>
          </a:lstStyle>
          <a:p>
            <a:pPr>
              <a:defRPr/>
            </a:pPr>
            <a:fld id="{A8E4A5FC-59FD-4694-8310-19C068DFAEF7}" type="datetimeFigureOut">
              <a:rPr lang="ro-RO">
                <a:solidFill>
                  <a:prstClr val="black">
                    <a:tint val="75000"/>
                  </a:prstClr>
                </a:solidFill>
              </a:rPr>
              <a:pPr>
                <a:defRPr/>
              </a:pPr>
              <a:t>20.06.2015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4973E3C1-C975-4222-A3F1-66AE1A8C71F0}" type="slidenum">
              <a:rPr lang="ro-RO"/>
              <a:pPr/>
              <a:t>‹#›</a:t>
            </a:fld>
            <a:endParaRPr lang="ro-RO"/>
          </a:p>
        </p:txBody>
      </p:sp>
    </p:spTree>
    <p:extLst>
      <p:ext uri="{BB962C8B-B14F-4D97-AF65-F5344CB8AC3E}">
        <p14:creationId xmlns:p14="http://schemas.microsoft.com/office/powerpoint/2010/main" val="2760626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839200" y="274639"/>
            <a:ext cx="2743200" cy="5851525"/>
          </a:xfrm>
        </p:spPr>
        <p:txBody>
          <a:bodyPr vert="eaVert"/>
          <a:lstStyle/>
          <a:p>
            <a:r>
              <a:rPr lang="ro-RO" smtClean="0"/>
              <a:t>Clic pentru editare stil titlu</a:t>
            </a:r>
            <a:endParaRPr lang="ro-RO"/>
          </a:p>
        </p:txBody>
      </p:sp>
      <p:sp>
        <p:nvSpPr>
          <p:cNvPr id="3" name="Substituent text vertical 2"/>
          <p:cNvSpPr>
            <a:spLocks noGrp="1"/>
          </p:cNvSpPr>
          <p:nvPr>
            <p:ph type="body" orient="vert" idx="1"/>
          </p:nvPr>
        </p:nvSpPr>
        <p:spPr>
          <a:xfrm>
            <a:off x="609600" y="274639"/>
            <a:ext cx="8026400" cy="5851525"/>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lvl1pPr>
              <a:defRPr/>
            </a:lvl1pPr>
          </a:lstStyle>
          <a:p>
            <a:pPr>
              <a:defRPr/>
            </a:pPr>
            <a:fld id="{C87C49D1-8FE4-4E2A-BB45-5137CA7151F4}" type="datetimeFigureOut">
              <a:rPr lang="ro-RO">
                <a:solidFill>
                  <a:prstClr val="black">
                    <a:tint val="75000"/>
                  </a:prstClr>
                </a:solidFill>
              </a:rPr>
              <a:pPr>
                <a:defRPr/>
              </a:pPr>
              <a:t>20.06.2015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5D8134A3-1E0C-40C4-8A55-41E92124607B}" type="slidenum">
              <a:rPr lang="ro-RO"/>
              <a:pPr/>
              <a:t>‹#›</a:t>
            </a:fld>
            <a:endParaRPr lang="ro-RO"/>
          </a:p>
        </p:txBody>
      </p:sp>
    </p:spTree>
    <p:extLst>
      <p:ext uri="{BB962C8B-B14F-4D97-AF65-F5344CB8AC3E}">
        <p14:creationId xmlns:p14="http://schemas.microsoft.com/office/powerpoint/2010/main" val="1655253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dată 2"/>
          <p:cNvSpPr>
            <a:spLocks noGrp="1"/>
          </p:cNvSpPr>
          <p:nvPr>
            <p:ph type="dt" sz="half" idx="10"/>
          </p:nvPr>
        </p:nvSpPr>
        <p:spPr/>
        <p:txBody>
          <a:bodyPr/>
          <a:lstStyle/>
          <a:p>
            <a:fld id="{31E1BD83-1DCA-4DE8-B11D-04880D3333BD}" type="datetimeFigureOut">
              <a:rPr lang="ro-RO" smtClean="0"/>
              <a:t>20.06.2015</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3919480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31E1BD83-1DCA-4DE8-B11D-04880D3333BD}" type="datetimeFigureOut">
              <a:rPr lang="ro-RO" smtClean="0"/>
              <a:t>20.06.2015</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2547798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smtClean="0"/>
              <a:t>Clic pentru editare stil titlu</a:t>
            </a:r>
            <a:endParaRPr lang="ro-RO"/>
          </a:p>
        </p:txBody>
      </p:sp>
      <p:sp>
        <p:nvSpPr>
          <p:cNvPr id="3" name="Substituent conțin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Substituent dată 4"/>
          <p:cNvSpPr>
            <a:spLocks noGrp="1"/>
          </p:cNvSpPr>
          <p:nvPr>
            <p:ph type="dt" sz="half" idx="10"/>
          </p:nvPr>
        </p:nvSpPr>
        <p:spPr/>
        <p:txBody>
          <a:bodyPr/>
          <a:lstStyle/>
          <a:p>
            <a:fld id="{31E1BD83-1DCA-4DE8-B11D-04880D3333BD}" type="datetimeFigureOut">
              <a:rPr lang="ro-RO" smtClean="0"/>
              <a:t>20.06.2015</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4224459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smtClean="0"/>
              <a:t>Clic pentru editare stil titlu</a:t>
            </a:r>
            <a:endParaRPr lang="ro-RO"/>
          </a:p>
        </p:txBody>
      </p:sp>
      <p:sp>
        <p:nvSpPr>
          <p:cNvPr id="3" name="Substituent i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Substituent dată 4"/>
          <p:cNvSpPr>
            <a:spLocks noGrp="1"/>
          </p:cNvSpPr>
          <p:nvPr>
            <p:ph type="dt" sz="half" idx="10"/>
          </p:nvPr>
        </p:nvSpPr>
        <p:spPr/>
        <p:txBody>
          <a:bodyPr/>
          <a:lstStyle/>
          <a:p>
            <a:fld id="{31E1BD83-1DCA-4DE8-B11D-04880D3333BD}" type="datetimeFigureOut">
              <a:rPr lang="ro-RO" smtClean="0"/>
              <a:t>20.06.2015</a:t>
            </a:fld>
            <a:endParaRPr lang="ro-RO"/>
          </a:p>
        </p:txBody>
      </p:sp>
      <p:sp>
        <p:nvSpPr>
          <p:cNvPr id="6" name="Substituent subsol 5"/>
          <p:cNvSpPr>
            <a:spLocks noGrp="1"/>
          </p:cNvSpPr>
          <p:nvPr>
            <p:ph type="ftr" sz="quarter" idx="11"/>
          </p:nvPr>
        </p:nvSpPr>
        <p:spPr/>
        <p:txBody>
          <a:bodyPr/>
          <a:lstStyle/>
          <a:p>
            <a:endParaRPr lang="en-US" dirty="0"/>
          </a:p>
        </p:txBody>
      </p:sp>
      <p:sp>
        <p:nvSpPr>
          <p:cNvPr id="7" name="Substituent număr diapozitiv 6"/>
          <p:cNvSpPr>
            <a:spLocks noGrp="1"/>
          </p:cNvSpPr>
          <p:nvPr>
            <p:ph type="sldNum" sz="quarter" idx="12"/>
          </p:nvPr>
        </p:nvSpPr>
        <p:spPr/>
        <p:txBody>
          <a:bodyPr/>
          <a:lstStyle/>
          <a:p>
            <a:fld id="{A1D664C7-D308-4A29-BEB0-B23448019C50}" type="slidenum">
              <a:rPr lang="ro-RO" smtClean="0"/>
              <a:t>‹#›</a:t>
            </a:fld>
            <a:endParaRPr lang="ro-RO"/>
          </a:p>
        </p:txBody>
      </p:sp>
    </p:spTree>
    <p:extLst>
      <p:ext uri="{BB962C8B-B14F-4D97-AF65-F5344CB8AC3E}">
        <p14:creationId xmlns:p14="http://schemas.microsoft.com/office/powerpoint/2010/main" val="3476779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smtClean="0"/>
              <a:t>Clic pentru editare stil titlu</a:t>
            </a:r>
            <a:endParaRPr lang="ro-RO"/>
          </a:p>
        </p:txBody>
      </p:sp>
      <p:sp>
        <p:nvSpPr>
          <p:cNvPr id="3" name="Substituent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1BD83-1DCA-4DE8-B11D-04880D3333BD}" type="datetimeFigureOut">
              <a:rPr lang="ro-RO" smtClean="0"/>
              <a:t>20.06.2015</a:t>
            </a:fld>
            <a:endParaRPr lang="ro-RO"/>
          </a:p>
        </p:txBody>
      </p:sp>
      <p:sp>
        <p:nvSpPr>
          <p:cNvPr id="5" name="Substituent subso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64C7-D308-4A29-BEB0-B23448019C50}" type="slidenum">
              <a:rPr lang="ro-RO" smtClean="0"/>
              <a:t>‹#›</a:t>
            </a:fld>
            <a:endParaRPr lang="ro-RO"/>
          </a:p>
        </p:txBody>
      </p:sp>
    </p:spTree>
    <p:extLst>
      <p:ext uri="{BB962C8B-B14F-4D97-AF65-F5344CB8AC3E}">
        <p14:creationId xmlns:p14="http://schemas.microsoft.com/office/powerpoint/2010/main" val="1100513278"/>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solidFill>
                <a:prstClr val="white"/>
              </a:solidFill>
            </a:endParaRPr>
          </a:p>
        </p:txBody>
      </p:sp>
      <p:sp>
        <p:nvSpPr>
          <p:cNvPr id="3" name="Footer Placeholder 2"/>
          <p:cNvSpPr>
            <a:spLocks noGrp="1"/>
          </p:cNvSpPr>
          <p:nvPr>
            <p:ph type="ftr" sz="quarter" idx="3"/>
          </p:nvPr>
        </p:nvSpPr>
        <p:spPr>
          <a:xfrm>
            <a:off x="1727200" y="6400800"/>
            <a:ext cx="5615517" cy="274638"/>
          </a:xfrm>
          <a:prstGeom prst="rect">
            <a:avLst/>
          </a:prstGeom>
        </p:spPr>
        <p:txBody>
          <a:bodyPr/>
          <a:lstStyle>
            <a:lvl1pPr algn="r" eaLnBrk="1" fontAlgn="auto" latinLnBrk="0" hangingPunct="1">
              <a:spcBef>
                <a:spcPts val="0"/>
              </a:spcBef>
              <a:spcAft>
                <a:spcPts val="0"/>
              </a:spcAft>
              <a:defRPr kumimoji="0" sz="1300">
                <a:solidFill>
                  <a:schemeClr val="bg2">
                    <a:tint val="60000"/>
                    <a:satMod val="155000"/>
                  </a:schemeClr>
                </a:solidFill>
                <a:latin typeface="+mn-lt"/>
                <a:ea typeface="+mn-ea"/>
              </a:defRPr>
            </a:lvl1pPr>
            <a:extLst/>
          </a:lstStyle>
          <a:p>
            <a:pPr>
              <a:defRPr/>
            </a:pPr>
            <a:endParaRPr lang="de-DE">
              <a:solidFill>
                <a:srgbClr val="676A55">
                  <a:tint val="60000"/>
                  <a:satMod val="155000"/>
                </a:srgbClr>
              </a:solidFill>
            </a:endParaRPr>
          </a:p>
        </p:txBody>
      </p:sp>
      <p:sp>
        <p:nvSpPr>
          <p:cNvPr id="14" name="Date Placeholder 13"/>
          <p:cNvSpPr>
            <a:spLocks noGrp="1"/>
          </p:cNvSpPr>
          <p:nvPr>
            <p:ph type="dt" sz="half" idx="2"/>
          </p:nvPr>
        </p:nvSpPr>
        <p:spPr>
          <a:xfrm>
            <a:off x="7416801" y="6400800"/>
            <a:ext cx="4002617" cy="274638"/>
          </a:xfrm>
          <a:prstGeom prst="rect">
            <a:avLst/>
          </a:prstGeom>
        </p:spPr>
        <p:txBody>
          <a:bodyPr vert="horz" wrap="square" lIns="91440" tIns="45720" rIns="91440" bIns="45720" numCol="1" anchor="t" anchorCtr="0" compatLnSpc="1">
            <a:prstTxWarp prst="textNoShape">
              <a:avLst/>
            </a:prstTxWarp>
          </a:bodyPr>
          <a:lstStyle>
            <a:lvl1pPr>
              <a:defRPr sz="1300">
                <a:solidFill>
                  <a:srgbClr val="B9BBB2"/>
                </a:solidFill>
              </a:defRPr>
            </a:lvl1pPr>
          </a:lstStyle>
          <a:p>
            <a:pPr fontAlgn="base">
              <a:spcBef>
                <a:spcPct val="0"/>
              </a:spcBef>
              <a:spcAft>
                <a:spcPct val="0"/>
              </a:spcAft>
            </a:pPr>
            <a:fld id="{26684172-BF86-44BB-82AC-37C1824E88C4}" type="datetimeFigureOut">
              <a:rPr lang="de-DE">
                <a:ea typeface="ＭＳ Ｐゴシック" charset="-128"/>
              </a:rPr>
              <a:pPr fontAlgn="base">
                <a:spcBef>
                  <a:spcPct val="0"/>
                </a:spcBef>
                <a:spcAft>
                  <a:spcPct val="0"/>
                </a:spcAft>
              </a:pPr>
              <a:t>20.06.2015</a:t>
            </a:fld>
            <a:endParaRPr lang="de-DE">
              <a:ea typeface="ＭＳ Ｐゴシック" charset="-128"/>
            </a:endParaRPr>
          </a:p>
        </p:txBody>
      </p:sp>
      <p:sp>
        <p:nvSpPr>
          <p:cNvPr id="23" name="Slide Number Placeholder 22"/>
          <p:cNvSpPr>
            <a:spLocks noGrp="1"/>
          </p:cNvSpPr>
          <p:nvPr>
            <p:ph type="sldNum" sz="quarter" idx="4"/>
          </p:nvPr>
        </p:nvSpPr>
        <p:spPr>
          <a:xfrm>
            <a:off x="11518900" y="6515100"/>
            <a:ext cx="618067" cy="273050"/>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DFE0D4"/>
                </a:solidFill>
              </a:defRPr>
            </a:lvl1pPr>
          </a:lstStyle>
          <a:p>
            <a:pPr fontAlgn="base">
              <a:spcBef>
                <a:spcPct val="0"/>
              </a:spcBef>
              <a:spcAft>
                <a:spcPct val="0"/>
              </a:spcAft>
            </a:pPr>
            <a:fld id="{C5B8AE97-AB01-4D96-8F78-F5C86430892D}" type="slidenum">
              <a:rPr lang="de-DE">
                <a:ea typeface="ＭＳ Ｐゴシック" charset="-128"/>
              </a:rPr>
              <a:pPr fontAlgn="base">
                <a:spcBef>
                  <a:spcPct val="0"/>
                </a:spcBef>
                <a:spcAft>
                  <a:spcPct val="0"/>
                </a:spcAft>
              </a:pPr>
              <a:t>‹#›</a:t>
            </a:fld>
            <a:endParaRPr lang="de-DE">
              <a:ea typeface="ＭＳ Ｐゴシック" charset="-128"/>
            </a:endParaRPr>
          </a:p>
        </p:txBody>
      </p:sp>
      <p:sp>
        <p:nvSpPr>
          <p:cNvPr id="22" name="Title Placeholder 21"/>
          <p:cNvSpPr>
            <a:spLocks noGrp="1"/>
          </p:cNvSpPr>
          <p:nvPr>
            <p:ph type="title"/>
          </p:nvPr>
        </p:nvSpPr>
        <p:spPr>
          <a:xfrm>
            <a:off x="609600" y="254000"/>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1033" name="Text Placeholder 12"/>
          <p:cNvSpPr>
            <a:spLocks noGrp="1"/>
          </p:cNvSpPr>
          <p:nvPr>
            <p:ph type="body" idx="1"/>
          </p:nvPr>
        </p:nvSpPr>
        <p:spPr bwMode="auto">
          <a:xfrm>
            <a:off x="609600" y="16462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98594234"/>
      </p:ext>
    </p:extLst>
  </p:cSld>
  <p:clrMap bg1="dk1" tx1="lt1" bg2="dk2" tx2="lt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marL="53975" indent="-53975" algn="r" rtl="0" fontAlgn="base">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ＭＳ Ｐゴシック" charset="-128"/>
          <a:cs typeface="+mj-cs"/>
        </a:defRPr>
      </a:lvl1pPr>
      <a:lvl2pPr marL="53975" indent="-53975" algn="r" rtl="0" fontAlgn="base">
        <a:spcBef>
          <a:spcPct val="0"/>
        </a:spcBef>
        <a:spcAft>
          <a:spcPct val="0"/>
        </a:spcAft>
        <a:defRPr sz="4600">
          <a:solidFill>
            <a:srgbClr val="E7EACB"/>
          </a:solidFill>
          <a:latin typeface="Rockwell" pitchFamily="18" charset="0"/>
          <a:ea typeface="ＭＳ Ｐゴシック" charset="-128"/>
        </a:defRPr>
      </a:lvl2pPr>
      <a:lvl3pPr marL="53975" indent="-53975" algn="r" rtl="0" fontAlgn="base">
        <a:spcBef>
          <a:spcPct val="0"/>
        </a:spcBef>
        <a:spcAft>
          <a:spcPct val="0"/>
        </a:spcAft>
        <a:defRPr sz="4600">
          <a:solidFill>
            <a:srgbClr val="E7EACB"/>
          </a:solidFill>
          <a:latin typeface="Rockwell" pitchFamily="18" charset="0"/>
          <a:ea typeface="ＭＳ Ｐゴシック" charset="-128"/>
        </a:defRPr>
      </a:lvl3pPr>
      <a:lvl4pPr marL="53975" indent="-53975" algn="r" rtl="0" fontAlgn="base">
        <a:spcBef>
          <a:spcPct val="0"/>
        </a:spcBef>
        <a:spcAft>
          <a:spcPct val="0"/>
        </a:spcAft>
        <a:defRPr sz="4600">
          <a:solidFill>
            <a:srgbClr val="E7EACB"/>
          </a:solidFill>
          <a:latin typeface="Rockwell" pitchFamily="18" charset="0"/>
          <a:ea typeface="ＭＳ Ｐゴシック" charset="-128"/>
        </a:defRPr>
      </a:lvl4pPr>
      <a:lvl5pPr marL="53975" indent="-53975" algn="r" rtl="0" fontAlgn="base">
        <a:spcBef>
          <a:spcPct val="0"/>
        </a:spcBef>
        <a:spcAft>
          <a:spcPct val="0"/>
        </a:spcAft>
        <a:defRPr sz="4600">
          <a:solidFill>
            <a:srgbClr val="E7EACB"/>
          </a:solidFill>
          <a:latin typeface="Rockwell" pitchFamily="18" charset="0"/>
          <a:ea typeface="ＭＳ Ｐゴシック" charset="-128"/>
        </a:defRPr>
      </a:lvl5pPr>
      <a:lvl6pPr marL="511175" indent="-53975" algn="r" rtl="0" fontAlgn="base">
        <a:spcBef>
          <a:spcPct val="0"/>
        </a:spcBef>
        <a:spcAft>
          <a:spcPct val="0"/>
        </a:spcAft>
        <a:defRPr sz="4600">
          <a:solidFill>
            <a:srgbClr val="E7EACB"/>
          </a:solidFill>
          <a:latin typeface="Rockwell" pitchFamily="18" charset="0"/>
          <a:ea typeface="ＭＳ Ｐゴシック" charset="-128"/>
        </a:defRPr>
      </a:lvl6pPr>
      <a:lvl7pPr marL="968375" indent="-53975" algn="r" rtl="0" fontAlgn="base">
        <a:spcBef>
          <a:spcPct val="0"/>
        </a:spcBef>
        <a:spcAft>
          <a:spcPct val="0"/>
        </a:spcAft>
        <a:defRPr sz="4600">
          <a:solidFill>
            <a:srgbClr val="E7EACB"/>
          </a:solidFill>
          <a:latin typeface="Rockwell" pitchFamily="18" charset="0"/>
          <a:ea typeface="ＭＳ Ｐゴシック" charset="-128"/>
        </a:defRPr>
      </a:lvl7pPr>
      <a:lvl8pPr marL="1425575" indent="-53975" algn="r" rtl="0" fontAlgn="base">
        <a:spcBef>
          <a:spcPct val="0"/>
        </a:spcBef>
        <a:spcAft>
          <a:spcPct val="0"/>
        </a:spcAft>
        <a:defRPr sz="4600">
          <a:solidFill>
            <a:srgbClr val="E7EACB"/>
          </a:solidFill>
          <a:latin typeface="Rockwell" pitchFamily="18" charset="0"/>
          <a:ea typeface="ＭＳ Ｐゴシック" charset="-128"/>
        </a:defRPr>
      </a:lvl8pPr>
      <a:lvl9pPr marL="1882775" indent="-53975" algn="r" rtl="0" fontAlgn="base">
        <a:spcBef>
          <a:spcPct val="0"/>
        </a:spcBef>
        <a:spcAft>
          <a:spcPct val="0"/>
        </a:spcAft>
        <a:defRPr sz="4600">
          <a:solidFill>
            <a:srgbClr val="E7EACB"/>
          </a:solidFill>
          <a:latin typeface="Rockwell" pitchFamily="18" charset="0"/>
          <a:ea typeface="ＭＳ Ｐゴシック" charset="-128"/>
        </a:defRPr>
      </a:lvl9pPr>
      <a:extLst/>
    </p:titleStyle>
    <p:bodyStyle>
      <a:lvl1pPr marL="292100" indent="-292100" algn="l" rtl="0" fontAlgn="base">
        <a:spcBef>
          <a:spcPct val="0"/>
        </a:spcBef>
        <a:spcAft>
          <a:spcPct val="0"/>
        </a:spcAft>
        <a:buClr>
          <a:schemeClr val="accent1"/>
        </a:buClr>
        <a:buSzPct val="70000"/>
        <a:buFont typeface="Wingdings 2" pitchFamily="18" charset="2"/>
        <a:buChar char=""/>
        <a:defRPr sz="3200" kern="1200">
          <a:solidFill>
            <a:schemeClr val="tx1"/>
          </a:solidFill>
          <a:latin typeface="+mn-lt"/>
          <a:ea typeface="ＭＳ Ｐゴシック" charset="-128"/>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ＭＳ Ｐゴシック" charset="-128"/>
          <a:cs typeface="+mn-cs"/>
        </a:defRPr>
      </a:lvl2pPr>
      <a:lvl3pPr marL="822325" indent="-190500" algn="l" rtl="0" fontAlgn="base">
        <a:spcBef>
          <a:spcPts val="400"/>
        </a:spcBef>
        <a:spcAft>
          <a:spcPct val="0"/>
        </a:spcAft>
        <a:buClr>
          <a:srgbClr val="A8CDD7"/>
        </a:buClr>
        <a:buSzPct val="100000"/>
        <a:buFont typeface="Wingdings 2" pitchFamily="18" charset="2"/>
        <a:buChar char=""/>
        <a:defRPr sz="2300" kern="1200">
          <a:solidFill>
            <a:schemeClr val="tx1"/>
          </a:solidFill>
          <a:latin typeface="+mn-lt"/>
          <a:ea typeface="ＭＳ Ｐゴシック" charset="-128"/>
          <a:cs typeface="+mn-cs"/>
        </a:defRPr>
      </a:lvl3pPr>
      <a:lvl4pPr marL="1004888" indent="-182563" algn="l" rtl="0" fontAlgn="base">
        <a:spcBef>
          <a:spcPts val="400"/>
        </a:spcBef>
        <a:spcAft>
          <a:spcPct val="0"/>
        </a:spcAft>
        <a:buClr>
          <a:srgbClr val="A8CDD7"/>
        </a:buClr>
        <a:buSzPct val="100000"/>
        <a:buFont typeface="Wingdings 2" pitchFamily="18" charset="2"/>
        <a:buChar char=""/>
        <a:defRPr sz="2000" kern="1200">
          <a:solidFill>
            <a:schemeClr val="tx1"/>
          </a:solidFill>
          <a:latin typeface="+mn-lt"/>
          <a:ea typeface="ＭＳ Ｐゴシック" charset="-128"/>
          <a:cs typeface="+mn-cs"/>
        </a:defRPr>
      </a:lvl4pPr>
      <a:lvl5pPr marL="1187450" indent="-182563" algn="l" rtl="0" fontAlgn="base">
        <a:spcBef>
          <a:spcPts val="400"/>
        </a:spcBef>
        <a:spcAft>
          <a:spcPct val="0"/>
        </a:spcAft>
        <a:buClr>
          <a:srgbClr val="A8CDD7"/>
        </a:buClr>
        <a:buSzPct val="100000"/>
        <a:buFont typeface="Wingdings 2" pitchFamily="18" charset="2"/>
        <a:buChar char=""/>
        <a:defRPr sz="1900" kern="1200">
          <a:solidFill>
            <a:schemeClr val="tx1"/>
          </a:solidFill>
          <a:latin typeface="+mn-lt"/>
          <a:ea typeface="ＭＳ Ｐゴシック" charset="-128"/>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2" name="Segnaposto titolo 21"/>
          <p:cNvSpPr>
            <a:spLocks noGrp="1"/>
          </p:cNvSpPr>
          <p:nvPr>
            <p:ph type="title"/>
          </p:nvPr>
        </p:nvSpPr>
        <p:spPr>
          <a:xfrm>
            <a:off x="609600" y="274638"/>
            <a:ext cx="99568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48C1102B-FFCA-425E-B266-A35C209E5D34}" type="datetimeFigureOut">
              <a:rPr lang="it-IT" smtClean="0">
                <a:solidFill>
                  <a:srgbClr val="575F6D"/>
                </a:solidFill>
              </a:rPr>
              <a:pPr/>
              <a:t>20/06/2015</a:t>
            </a:fld>
            <a:endParaRPr lang="fr-FR">
              <a:solidFill>
                <a:srgbClr val="575F6D"/>
              </a:solidFill>
            </a:endParaRPr>
          </a:p>
        </p:txBody>
      </p:sp>
      <p:sp>
        <p:nvSpPr>
          <p:cNvPr id="3" name="Segnaposto piè di pagina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ttore 1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Connettore 1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Rettango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Connettore 1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Ovale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Segnaposto numero diapositiva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10D8F5E9-38A7-4A70-B146-B50331B7C5EC}" type="slidenum">
              <a:rPr lang="fr-FR" smtClean="0"/>
              <a:pPr/>
              <a:t>‹#›</a:t>
            </a:fld>
            <a:endParaRPr lang="fr-FR"/>
          </a:p>
        </p:txBody>
      </p:sp>
    </p:spTree>
    <p:extLst>
      <p:ext uri="{BB962C8B-B14F-4D97-AF65-F5344CB8AC3E}">
        <p14:creationId xmlns:p14="http://schemas.microsoft.com/office/powerpoint/2010/main" val="1802294511"/>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1" y="1435831"/>
            <a:ext cx="12192000" cy="4608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7" name="Rectangle 6"/>
          <p:cNvSpPr/>
          <p:nvPr/>
        </p:nvSpPr>
        <p:spPr bwMode="ltGray">
          <a:xfrm>
            <a:off x="1" y="0"/>
            <a:ext cx="12192000" cy="143439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Espace réservé du titre 1"/>
          <p:cNvSpPr>
            <a:spLocks noGrp="1"/>
          </p:cNvSpPr>
          <p:nvPr>
            <p:ph type="title"/>
          </p:nvPr>
        </p:nvSpPr>
        <p:spPr>
          <a:xfrm>
            <a:off x="608641" y="152656"/>
            <a:ext cx="10974720" cy="1251492"/>
          </a:xfrm>
          <a:prstGeom prst="rect">
            <a:avLst/>
          </a:prstGeom>
        </p:spPr>
        <p:txBody>
          <a:bodyPr vert="horz" lIns="100794" tIns="50397" rIns="50397" bIns="50397" rtlCol="0" anchor="ctr">
            <a:normAutofit/>
            <a:scene3d>
              <a:camera prst="orthographicFront"/>
              <a:lightRig rig="threePt" dir="t">
                <a:rot lat="0" lon="0" rev="4800000"/>
              </a:lightRig>
            </a:scene3d>
            <a:sp3d prstMaterial="matte">
              <a:bevelT w="50800" h="10160"/>
            </a:sp3d>
          </a:bodyPr>
          <a:lstStyle>
            <a:extLst/>
          </a:lstStyle>
          <a:p>
            <a:r>
              <a:rPr lang="fr-FR" smtClean="0"/>
              <a:t>Cliquez pour modifier le style du titre</a:t>
            </a:r>
            <a:endParaRPr lang="en-US"/>
          </a:p>
        </p:txBody>
      </p:sp>
      <p:sp>
        <p:nvSpPr>
          <p:cNvPr id="2053" name="Espace réservé du texte 2"/>
          <p:cNvSpPr>
            <a:spLocks noGrp="1"/>
          </p:cNvSpPr>
          <p:nvPr>
            <p:ph type="body" idx="1"/>
          </p:nvPr>
        </p:nvSpPr>
        <p:spPr bwMode="auto">
          <a:xfrm>
            <a:off x="608641" y="1775707"/>
            <a:ext cx="10974720" cy="46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477" tIns="100794" rIns="100794" bIns="50397"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608641" y="6476361"/>
            <a:ext cx="2845440" cy="275068"/>
          </a:xfrm>
          <a:prstGeom prst="rect">
            <a:avLst/>
          </a:prstGeom>
        </p:spPr>
        <p:txBody>
          <a:bodyPr vert="horz" lIns="120953" tIns="50397" rIns="50397" bIns="0" rtlCol="0" anchor="b"/>
          <a:lstStyle>
            <a:lvl1pPr algn="l" eaLnBrk="1" fontAlgn="auto" latinLnBrk="0" hangingPunct="1">
              <a:spcBef>
                <a:spcPts val="0"/>
              </a:spcBef>
              <a:spcAft>
                <a:spcPts val="0"/>
              </a:spcAft>
              <a:defRPr kumimoji="0" sz="1179">
                <a:solidFill>
                  <a:schemeClr val="tx1">
                    <a:tint val="95000"/>
                  </a:schemeClr>
                </a:solidFill>
                <a:latin typeface="+mn-lt"/>
                <a:cs typeface="+mn-cs"/>
              </a:defRPr>
            </a:lvl1pPr>
            <a:extLst/>
          </a:lstStyle>
          <a:p>
            <a:pPr>
              <a:defRPr/>
            </a:pPr>
            <a:endParaRPr lang="fr-FR">
              <a:solidFill>
                <a:prstClr val="black">
                  <a:tint val="95000"/>
                </a:prstClr>
              </a:solidFill>
            </a:endParaRPr>
          </a:p>
        </p:txBody>
      </p:sp>
      <p:sp>
        <p:nvSpPr>
          <p:cNvPr id="5" name="Espace réservé du pied de page 4"/>
          <p:cNvSpPr>
            <a:spLocks noGrp="1"/>
          </p:cNvSpPr>
          <p:nvPr>
            <p:ph type="ftr" sz="quarter" idx="3"/>
          </p:nvPr>
        </p:nvSpPr>
        <p:spPr>
          <a:xfrm>
            <a:off x="3521280" y="6476361"/>
            <a:ext cx="7344001" cy="275068"/>
          </a:xfrm>
          <a:prstGeom prst="rect">
            <a:avLst/>
          </a:prstGeom>
        </p:spPr>
        <p:txBody>
          <a:bodyPr vert="horz" lIns="50397" tIns="50397" rIns="50397" bIns="0" rtlCol="0" anchor="b"/>
          <a:lstStyle>
            <a:lvl1pPr algn="l" eaLnBrk="1" fontAlgn="auto" latinLnBrk="0" hangingPunct="1">
              <a:spcBef>
                <a:spcPts val="0"/>
              </a:spcBef>
              <a:spcAft>
                <a:spcPts val="0"/>
              </a:spcAft>
              <a:defRPr kumimoji="0" sz="1179">
                <a:solidFill>
                  <a:schemeClr val="tx1">
                    <a:tint val="95000"/>
                  </a:schemeClr>
                </a:solidFill>
                <a:latin typeface="+mn-lt"/>
                <a:cs typeface="+mn-cs"/>
              </a:defRPr>
            </a:lvl1pPr>
            <a:extLst/>
          </a:lstStyle>
          <a:p>
            <a:pPr>
              <a:defRPr/>
            </a:pPr>
            <a:endParaRPr lang="fr-FR">
              <a:solidFill>
                <a:prstClr val="black">
                  <a:tint val="95000"/>
                </a:prstClr>
              </a:solidFill>
            </a:endParaRPr>
          </a:p>
        </p:txBody>
      </p:sp>
      <p:sp>
        <p:nvSpPr>
          <p:cNvPr id="6" name="Espace réservé du numéro de diapositive 5"/>
          <p:cNvSpPr>
            <a:spLocks noGrp="1"/>
          </p:cNvSpPr>
          <p:nvPr>
            <p:ph type="sldNum" sz="quarter" idx="4"/>
          </p:nvPr>
        </p:nvSpPr>
        <p:spPr>
          <a:xfrm>
            <a:off x="10938241" y="6476361"/>
            <a:ext cx="979200" cy="275068"/>
          </a:xfrm>
          <a:prstGeom prst="rect">
            <a:avLst/>
          </a:prstGeom>
        </p:spPr>
        <p:txBody>
          <a:bodyPr vert="horz" wrap="square" lIns="100794" tIns="50397" rIns="100794" bIns="0" numCol="1" anchor="b" anchorCtr="0" compatLnSpc="1">
            <a:prstTxWarp prst="textNoShape">
              <a:avLst/>
            </a:prstTxWarp>
          </a:bodyPr>
          <a:lstStyle>
            <a:lvl1pPr algn="r">
              <a:defRPr sz="1179">
                <a:solidFill>
                  <a:srgbClr val="3F3F3F"/>
                </a:solidFill>
                <a:latin typeface="Corbel" panose="020B0503020204020204" pitchFamily="34" charset="0"/>
              </a:defRPr>
            </a:lvl1pPr>
          </a:lstStyle>
          <a:p>
            <a:pPr fontAlgn="base">
              <a:spcBef>
                <a:spcPct val="0"/>
              </a:spcBef>
              <a:spcAft>
                <a:spcPct val="0"/>
              </a:spcAft>
            </a:pPr>
            <a:fld id="{D30B529D-95CF-4D2C-9246-0DB8161AB746}" type="slidenum">
              <a:rPr lang="fr-FR">
                <a:cs typeface="Arial" panose="020B0604020202020204" pitchFamily="34" charset="0"/>
              </a:rPr>
              <a:pPr fontAlgn="base">
                <a:spcBef>
                  <a:spcPct val="0"/>
                </a:spcBef>
                <a:spcAft>
                  <a:spcPct val="0"/>
                </a:spcAft>
              </a:pPr>
              <a:t>‹#›</a:t>
            </a:fld>
            <a:endParaRPr lang="fr-FR">
              <a:cs typeface="Arial" panose="020B0604020202020204" pitchFamily="34" charset="0"/>
            </a:endParaRPr>
          </a:p>
        </p:txBody>
      </p:sp>
    </p:spTree>
    <p:extLst>
      <p:ext uri="{BB962C8B-B14F-4D97-AF65-F5344CB8AC3E}">
        <p14:creationId xmlns:p14="http://schemas.microsoft.com/office/powerpoint/2010/main" val="3594315020"/>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rtl="0" eaLnBrk="0" fontAlgn="base" hangingPunct="0">
        <a:spcBef>
          <a:spcPct val="0"/>
        </a:spcBef>
        <a:spcAft>
          <a:spcPct val="0"/>
        </a:spcAft>
        <a:defRPr sz="4536" b="1" kern="1200">
          <a:solidFill>
            <a:srgbClr val="FFC800"/>
          </a:solidFill>
          <a:latin typeface="+mj-lt"/>
          <a:ea typeface="+mj-ea"/>
          <a:cs typeface="+mj-cs"/>
        </a:defRPr>
      </a:lvl1pPr>
      <a:lvl2pPr algn="l" rtl="0" eaLnBrk="0" fontAlgn="base" hangingPunct="0">
        <a:spcBef>
          <a:spcPct val="0"/>
        </a:spcBef>
        <a:spcAft>
          <a:spcPct val="0"/>
        </a:spcAft>
        <a:defRPr sz="4536" b="1">
          <a:solidFill>
            <a:srgbClr val="FFC800"/>
          </a:solidFill>
          <a:latin typeface="Corbel" pitchFamily="34" charset="0"/>
        </a:defRPr>
      </a:lvl2pPr>
      <a:lvl3pPr algn="l" rtl="0" eaLnBrk="0" fontAlgn="base" hangingPunct="0">
        <a:spcBef>
          <a:spcPct val="0"/>
        </a:spcBef>
        <a:spcAft>
          <a:spcPct val="0"/>
        </a:spcAft>
        <a:defRPr sz="4536" b="1">
          <a:solidFill>
            <a:srgbClr val="FFC800"/>
          </a:solidFill>
          <a:latin typeface="Corbel" pitchFamily="34" charset="0"/>
        </a:defRPr>
      </a:lvl3pPr>
      <a:lvl4pPr algn="l" rtl="0" eaLnBrk="0" fontAlgn="base" hangingPunct="0">
        <a:spcBef>
          <a:spcPct val="0"/>
        </a:spcBef>
        <a:spcAft>
          <a:spcPct val="0"/>
        </a:spcAft>
        <a:defRPr sz="4536" b="1">
          <a:solidFill>
            <a:srgbClr val="FFC800"/>
          </a:solidFill>
          <a:latin typeface="Corbel" pitchFamily="34" charset="0"/>
        </a:defRPr>
      </a:lvl4pPr>
      <a:lvl5pPr algn="l" rtl="0" eaLnBrk="0" fontAlgn="base" hangingPunct="0">
        <a:spcBef>
          <a:spcPct val="0"/>
        </a:spcBef>
        <a:spcAft>
          <a:spcPct val="0"/>
        </a:spcAft>
        <a:defRPr sz="4536" b="1">
          <a:solidFill>
            <a:srgbClr val="FFC800"/>
          </a:solidFill>
          <a:latin typeface="Corbel" pitchFamily="34" charset="0"/>
        </a:defRPr>
      </a:lvl5pPr>
      <a:lvl6pPr marL="414772" algn="l" rtl="0" fontAlgn="base">
        <a:spcBef>
          <a:spcPct val="0"/>
        </a:spcBef>
        <a:spcAft>
          <a:spcPct val="0"/>
        </a:spcAft>
        <a:defRPr sz="4536" b="1">
          <a:solidFill>
            <a:srgbClr val="FFC800"/>
          </a:solidFill>
          <a:latin typeface="Corbel" pitchFamily="34" charset="0"/>
        </a:defRPr>
      </a:lvl6pPr>
      <a:lvl7pPr marL="829544" algn="l" rtl="0" fontAlgn="base">
        <a:spcBef>
          <a:spcPct val="0"/>
        </a:spcBef>
        <a:spcAft>
          <a:spcPct val="0"/>
        </a:spcAft>
        <a:defRPr sz="4536" b="1">
          <a:solidFill>
            <a:srgbClr val="FFC800"/>
          </a:solidFill>
          <a:latin typeface="Corbel" pitchFamily="34" charset="0"/>
        </a:defRPr>
      </a:lvl7pPr>
      <a:lvl8pPr marL="1244316" algn="l" rtl="0" fontAlgn="base">
        <a:spcBef>
          <a:spcPct val="0"/>
        </a:spcBef>
        <a:spcAft>
          <a:spcPct val="0"/>
        </a:spcAft>
        <a:defRPr sz="4536" b="1">
          <a:solidFill>
            <a:srgbClr val="FFC800"/>
          </a:solidFill>
          <a:latin typeface="Corbel" pitchFamily="34" charset="0"/>
        </a:defRPr>
      </a:lvl8pPr>
      <a:lvl9pPr marL="1659087" algn="l" rtl="0" fontAlgn="base">
        <a:spcBef>
          <a:spcPct val="0"/>
        </a:spcBef>
        <a:spcAft>
          <a:spcPct val="0"/>
        </a:spcAft>
        <a:defRPr sz="4536" b="1">
          <a:solidFill>
            <a:srgbClr val="FFC800"/>
          </a:solidFill>
          <a:latin typeface="Corbel" pitchFamily="34" charset="0"/>
        </a:defRPr>
      </a:lvl9pPr>
      <a:extLst/>
    </p:titleStyle>
    <p:bodyStyle>
      <a:lvl1pPr marL="437815" indent="-319720" algn="l" rtl="0" eaLnBrk="0" fontAlgn="base" hangingPunct="0">
        <a:spcBef>
          <a:spcPct val="0"/>
        </a:spcBef>
        <a:spcAft>
          <a:spcPct val="0"/>
        </a:spcAft>
        <a:buClr>
          <a:schemeClr val="accent1"/>
        </a:buClr>
        <a:buSzPct val="80000"/>
        <a:buFont typeface="Wingdings 2" panose="05020102010507070707" pitchFamily="18" charset="2"/>
        <a:buChar char=""/>
        <a:defRPr sz="3175" kern="1200">
          <a:solidFill>
            <a:schemeClr val="tx1"/>
          </a:solidFill>
          <a:latin typeface="+mn-lt"/>
          <a:ea typeface="+mn-ea"/>
          <a:cs typeface="+mn-cs"/>
        </a:defRPr>
      </a:lvl1pPr>
      <a:lvl2pPr marL="730172" indent="-273634" algn="l" rtl="0" eaLnBrk="0" fontAlgn="base" hangingPunct="0">
        <a:spcBef>
          <a:spcPct val="20000"/>
        </a:spcBef>
        <a:spcAft>
          <a:spcPct val="0"/>
        </a:spcAft>
        <a:buClr>
          <a:schemeClr val="accent2"/>
        </a:buClr>
        <a:buSzPct val="90000"/>
        <a:buFont typeface="Wingdings" panose="05000000000000000000" pitchFamily="2" charset="2"/>
        <a:buChar char=""/>
        <a:defRPr sz="2812" kern="1200">
          <a:solidFill>
            <a:schemeClr val="tx1"/>
          </a:solidFill>
          <a:latin typeface="+mn-lt"/>
          <a:ea typeface="+mn-ea"/>
          <a:cs typeface="+mn-cs"/>
        </a:defRPr>
      </a:lvl2pPr>
      <a:lvl3pPr marL="996605" indent="-227548" algn="l" rtl="0" eaLnBrk="0" fontAlgn="base" hangingPunct="0">
        <a:spcBef>
          <a:spcPct val="20000"/>
        </a:spcBef>
        <a:spcAft>
          <a:spcPct val="0"/>
        </a:spcAft>
        <a:buClr>
          <a:srgbClr val="E66C7D"/>
        </a:buClr>
        <a:buFont typeface="Arial" panose="020B0604020202020204" pitchFamily="34" charset="0"/>
        <a:buChar char="▪"/>
        <a:defRPr sz="2359" kern="1200">
          <a:solidFill>
            <a:schemeClr val="tx1"/>
          </a:solidFill>
          <a:latin typeface="+mn-lt"/>
          <a:ea typeface="+mn-ea"/>
          <a:cs typeface="+mn-cs"/>
        </a:defRPr>
      </a:lvl3pPr>
      <a:lvl4pPr marL="1215512" indent="-181463" algn="l" rtl="0" eaLnBrk="0" fontAlgn="base" hangingPunct="0">
        <a:spcBef>
          <a:spcPct val="20000"/>
        </a:spcBef>
        <a:spcAft>
          <a:spcPct val="0"/>
        </a:spcAft>
        <a:buClr>
          <a:srgbClr val="6BB76D"/>
        </a:buClr>
        <a:buFont typeface="Arial" panose="020B0604020202020204" pitchFamily="34" charset="0"/>
        <a:buChar char="▪"/>
        <a:defRPr sz="1996" kern="1200">
          <a:solidFill>
            <a:schemeClr val="tx1"/>
          </a:solidFill>
          <a:latin typeface="+mn-lt"/>
          <a:ea typeface="+mn-ea"/>
          <a:cs typeface="+mn-cs"/>
        </a:defRPr>
      </a:lvl4pPr>
      <a:lvl5pPr marL="1425778" indent="-181463" algn="l" rtl="0" eaLnBrk="0" fontAlgn="base" hangingPunct="0">
        <a:spcBef>
          <a:spcPct val="20000"/>
        </a:spcBef>
        <a:spcAft>
          <a:spcPct val="0"/>
        </a:spcAft>
        <a:buClr>
          <a:srgbClr val="E88651"/>
        </a:buClr>
        <a:buFont typeface="Wingdings 3" panose="05040102010807070707" pitchFamily="18" charset="2"/>
        <a:buChar char=""/>
        <a:defRPr lang="en-US" sz="1996" kern="1200">
          <a:solidFill>
            <a:schemeClr val="tx1"/>
          </a:solidFill>
          <a:latin typeface="+mn-lt"/>
          <a:ea typeface="+mn-ea"/>
          <a:cs typeface="+mn-cs"/>
        </a:defRPr>
      </a:lvl5pPr>
      <a:lvl6pPr marL="1627643" indent="-182882" algn="l" rtl="0" eaLnBrk="1" latinLnBrk="0" hangingPunct="1">
        <a:spcBef>
          <a:spcPct val="20000"/>
        </a:spcBef>
        <a:buClr>
          <a:schemeClr val="accent6"/>
        </a:buClr>
        <a:buSzPct val="100000"/>
        <a:buFont typeface="Wingdings 2"/>
        <a:buChar char=""/>
        <a:defRPr kumimoji="0" sz="1996" kern="1200">
          <a:solidFill>
            <a:schemeClr val="tx1"/>
          </a:solidFill>
          <a:latin typeface="+mn-lt"/>
          <a:ea typeface="+mn-ea"/>
          <a:cs typeface="+mn-cs"/>
        </a:defRPr>
      </a:lvl6pPr>
      <a:lvl7pPr marL="1828812" indent="-182882" algn="l" rtl="0" eaLnBrk="1" latinLnBrk="0" hangingPunct="1">
        <a:spcBef>
          <a:spcPct val="20000"/>
        </a:spcBef>
        <a:buClr>
          <a:schemeClr val="accent1"/>
        </a:buClr>
        <a:buSzPct val="100000"/>
        <a:buFont typeface="Wingdings 2"/>
        <a:buChar char=""/>
        <a:defRPr kumimoji="0" sz="1814" kern="1200">
          <a:solidFill>
            <a:schemeClr val="tx1"/>
          </a:solidFill>
          <a:latin typeface="+mn-lt"/>
          <a:ea typeface="+mn-ea"/>
          <a:cs typeface="+mn-cs"/>
        </a:defRPr>
      </a:lvl7pPr>
      <a:lvl8pPr marL="2029982" indent="-182882" algn="l" rtl="0" eaLnBrk="1" latinLnBrk="0" hangingPunct="1">
        <a:spcBef>
          <a:spcPct val="20000"/>
        </a:spcBef>
        <a:buClr>
          <a:schemeClr val="accent2"/>
        </a:buClr>
        <a:buFont typeface="Wingdings 2" pitchFamily="18" charset="2"/>
        <a:buChar char=""/>
        <a:defRPr kumimoji="0" sz="1814" kern="1200">
          <a:solidFill>
            <a:schemeClr val="tx1"/>
          </a:solidFill>
          <a:latin typeface="+mn-lt"/>
          <a:ea typeface="+mn-ea"/>
          <a:cs typeface="+mn-cs"/>
        </a:defRPr>
      </a:lvl8pPr>
      <a:lvl9pPr marL="2231150" indent="-182882" algn="l" rtl="0" eaLnBrk="1" latinLnBrk="0" hangingPunct="1">
        <a:spcBef>
          <a:spcPct val="20000"/>
        </a:spcBef>
        <a:buClr>
          <a:schemeClr val="accent3"/>
        </a:buClr>
        <a:buFont typeface="Wingdings 2" pitchFamily="18" charset="2"/>
        <a:buChar char=""/>
        <a:defRPr kumimoji="0" sz="1814"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3" algn="l" rtl="0" eaLnBrk="1" latinLnBrk="0" hangingPunct="1">
        <a:defRPr kumimoji="0" kern="1200">
          <a:solidFill>
            <a:schemeClr val="tx1"/>
          </a:solidFill>
          <a:latin typeface="+mn-lt"/>
          <a:ea typeface="+mn-ea"/>
          <a:cs typeface="+mn-cs"/>
        </a:defRPr>
      </a:lvl2pPr>
      <a:lvl3pPr marL="914406" algn="l" rtl="0" eaLnBrk="1" latinLnBrk="0" hangingPunct="1">
        <a:defRPr kumimoji="0" kern="1200">
          <a:solidFill>
            <a:schemeClr val="tx1"/>
          </a:solidFill>
          <a:latin typeface="+mn-lt"/>
          <a:ea typeface="+mn-ea"/>
          <a:cs typeface="+mn-cs"/>
        </a:defRPr>
      </a:lvl3pPr>
      <a:lvl4pPr marL="1371609" algn="l" rtl="0" eaLnBrk="1" latinLnBrk="0" hangingPunct="1">
        <a:defRPr kumimoji="0" kern="1200">
          <a:solidFill>
            <a:schemeClr val="tx1"/>
          </a:solidFill>
          <a:latin typeface="+mn-lt"/>
          <a:ea typeface="+mn-ea"/>
          <a:cs typeface="+mn-cs"/>
        </a:defRPr>
      </a:lvl4pPr>
      <a:lvl5pPr marL="1828812" algn="l" rtl="0" eaLnBrk="1" latinLnBrk="0" hangingPunct="1">
        <a:defRPr kumimoji="0" kern="1200">
          <a:solidFill>
            <a:schemeClr val="tx1"/>
          </a:solidFill>
          <a:latin typeface="+mn-lt"/>
          <a:ea typeface="+mn-ea"/>
          <a:cs typeface="+mn-cs"/>
        </a:defRPr>
      </a:lvl5pPr>
      <a:lvl6pPr marL="2286015" algn="l" rtl="0" eaLnBrk="1" latinLnBrk="0" hangingPunct="1">
        <a:defRPr kumimoji="0" kern="1200">
          <a:solidFill>
            <a:schemeClr val="tx1"/>
          </a:solidFill>
          <a:latin typeface="+mn-lt"/>
          <a:ea typeface="+mn-ea"/>
          <a:cs typeface="+mn-cs"/>
        </a:defRPr>
      </a:lvl6pPr>
      <a:lvl7pPr marL="2743218" algn="l" rtl="0" eaLnBrk="1" latinLnBrk="0" hangingPunct="1">
        <a:defRPr kumimoji="0" kern="1200">
          <a:solidFill>
            <a:schemeClr val="tx1"/>
          </a:solidFill>
          <a:latin typeface="+mn-lt"/>
          <a:ea typeface="+mn-ea"/>
          <a:cs typeface="+mn-cs"/>
        </a:defRPr>
      </a:lvl7pPr>
      <a:lvl8pPr marL="3200421" algn="l" rtl="0" eaLnBrk="1" latinLnBrk="0" hangingPunct="1">
        <a:defRPr kumimoji="0" kern="1200">
          <a:solidFill>
            <a:schemeClr val="tx1"/>
          </a:solidFill>
          <a:latin typeface="+mn-lt"/>
          <a:ea typeface="+mn-ea"/>
          <a:cs typeface="+mn-cs"/>
        </a:defRPr>
      </a:lvl8pPr>
      <a:lvl9pPr marL="3657624"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ubstituent titlu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o-RO" altLang="ro-RO" smtClean="0"/>
              <a:t>Clic pentru editare stil titlu</a:t>
            </a:r>
          </a:p>
        </p:txBody>
      </p:sp>
      <p:sp>
        <p:nvSpPr>
          <p:cNvPr id="1027" name="Substituent tex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o-RO" altLang="ro-RO" smtClean="0"/>
              <a:t>Clic pentru editare stiluri text Coordonator</a:t>
            </a:r>
          </a:p>
          <a:p>
            <a:pPr lvl="1"/>
            <a:r>
              <a:rPr lang="ro-RO" altLang="ro-RO" smtClean="0"/>
              <a:t>Al doilea nivel</a:t>
            </a:r>
          </a:p>
          <a:p>
            <a:pPr lvl="2"/>
            <a:r>
              <a:rPr lang="ro-RO" altLang="ro-RO" smtClean="0"/>
              <a:t>Al treilea nivel</a:t>
            </a:r>
          </a:p>
          <a:p>
            <a:pPr lvl="3"/>
            <a:r>
              <a:rPr lang="ro-RO" altLang="ro-RO" smtClean="0"/>
              <a:t>Al patrulea nivel</a:t>
            </a:r>
          </a:p>
          <a:p>
            <a:pPr lvl="4"/>
            <a:r>
              <a:rPr lang="ro-RO" altLang="ro-RO" smtClean="0"/>
              <a:t>Al cincilea nivel</a:t>
            </a:r>
          </a:p>
        </p:txBody>
      </p:sp>
      <p:sp>
        <p:nvSpPr>
          <p:cNvPr id="4" name="Substituent dată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DCB65EAF-5519-4084-A068-544A99944855}" type="datetimeFigureOut">
              <a:rPr lang="ro-RO">
                <a:solidFill>
                  <a:prstClr val="black">
                    <a:tint val="75000"/>
                  </a:prstClr>
                </a:solidFill>
              </a:rPr>
              <a:pPr fontAlgn="base">
                <a:spcBef>
                  <a:spcPct val="0"/>
                </a:spcBef>
                <a:spcAft>
                  <a:spcPct val="0"/>
                </a:spcAft>
                <a:defRPr/>
              </a:pPr>
              <a:t>20.06.2015</a:t>
            </a:fld>
            <a:endParaRPr lang="ro-RO">
              <a:solidFill>
                <a:prstClr val="black">
                  <a:tint val="75000"/>
                </a:prstClr>
              </a:solidFill>
            </a:endParaRPr>
          </a:p>
        </p:txBody>
      </p:sp>
      <p:sp>
        <p:nvSpPr>
          <p:cNvPr id="5" name="Substituent subsol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ro-RO">
              <a:solidFill>
                <a:prstClr val="black">
                  <a:tint val="75000"/>
                </a:prstClr>
              </a:solidFill>
            </a:endParaRPr>
          </a:p>
        </p:txBody>
      </p:sp>
      <p:sp>
        <p:nvSpPr>
          <p:cNvPr id="6" name="Substituent număr diapozitiv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B309C06D-F58E-4DDC-94EA-0BEDA906A8F5}" type="slidenum">
              <a:rPr lang="ro-RO">
                <a:latin typeface="Arial" panose="020B0604020202020204" pitchFamily="34" charset="0"/>
                <a:cs typeface="Arial" panose="020B0604020202020204" pitchFamily="34" charset="0"/>
              </a:rPr>
              <a:pPr fontAlgn="base">
                <a:spcBef>
                  <a:spcPct val="0"/>
                </a:spcBef>
                <a:spcAft>
                  <a:spcPct val="0"/>
                </a:spcAft>
              </a:pPr>
              <a:t>‹#›</a:t>
            </a:fld>
            <a:endParaRPr lang="ro-R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398900"/>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hyperlink" Target="http://www.google.it/imgres?imgurl=http://www.finanzaonline.com/forum/attachments/investimenti-arte-e-collezionismo/1786620d1377888681-pino-pascali-8.jpg&amp;imgrefurl=http://www.finanzaonline.com/forum/investimenti-arte-e-collezionismo/1539850-pino-pascali.html&amp;h=575&amp;w=800&amp;tbnid=79MCfDN8N8PoEM:&amp;zoom=1&amp;docid=AEIVVIWCD9KeRM&amp;ei=wS55U7K6Mcqc0AWb7IC4Ag&amp;tbm=isch&amp;ved=0CHYQMygWMBY&amp;iact=rc&amp;uact=3&amp;dur=2168&amp;page=2&amp;start=15&amp;ndsp=21" TargetMode="External"/><Relationship Id="rId1" Type="http://schemas.openxmlformats.org/officeDocument/2006/relationships/slideLayout" Target="../slideLayouts/slideLayout23.xml"/><Relationship Id="rId6" Type="http://schemas.openxmlformats.org/officeDocument/2006/relationships/hyperlink" Target="http://www.google.it/imgres?imgurl=http://www.artapartofculture.net/new/wp-content/uploads/2012/09/Pino-Pascali-foto-3-allestimento-opere-nella-Personale-al-Camden-Arts-Center-Londra-marzo-maggio-20111.jpg&amp;imgrefurl=http://www.artapartofculture.net/2012/09/08/pino-pascali-le-barisien-de-polignene-a-mer/&amp;h=529&amp;w=850&amp;tbnid=V5xINcBpQY2fTM:&amp;zoom=1&amp;docid=AJspJY9pOI6fWM&amp;ei=wS55U7K6Mcqc0AWb7IC4Ag&amp;tbm=isch&amp;ved=0CH8QMygfMB8&amp;iact=rc&amp;uact=3&amp;dur=1164&amp;page=2&amp;start=15&amp;ndsp=21" TargetMode="External"/><Relationship Id="rId5" Type="http://schemas.openxmlformats.org/officeDocument/2006/relationships/image" Target="../media/image34.jpeg"/><Relationship Id="rId4" Type="http://schemas.openxmlformats.org/officeDocument/2006/relationships/hyperlink" Target="http://www.google.it/imgres?imgurl=http://www.lsdmagazine.com/wp-content/uploads/2012/05/pinopascali22.jpg&amp;imgrefurl=http://www.lsdmagazine.com/domani-si-inaugura-la-nuova-sede-della-fondazione-pino-pascali-a-polignano/11076/&amp;h=333&amp;w=589&amp;tbnid=ejzjtIxaJNYwBM:&amp;zoom=1&amp;docid=F0DRs48tAupKNM&amp;ei=wS55U7K6Mcqc0AWb7IC4Ag&amp;tbm=isch&amp;ved=0CLEBEDMoUTBR&amp;iact=rc&amp;uact=3&amp;dur=2180&amp;page=5&amp;start=77&amp;ndsp=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3.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4.xml"/><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www.dijon.fr/" TargetMode="External"/><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fr.wikipedia.org/wiki/Bourgogne" TargetMode="External"/><Relationship Id="rId7" Type="http://schemas.openxmlformats.org/officeDocument/2006/relationships/image" Target="../media/image75.jpeg"/><Relationship Id="rId2" Type="http://schemas.openxmlformats.org/officeDocument/2006/relationships/hyperlink" Target="http://fr.wikipedia.org/wiki/Saint-Nicolas-l%C3%A8s-C%C3%AEteaux" TargetMode="External"/><Relationship Id="rId1" Type="http://schemas.openxmlformats.org/officeDocument/2006/relationships/slideLayout" Target="../slideLayouts/slideLayout35.xml"/><Relationship Id="rId6" Type="http://schemas.openxmlformats.org/officeDocument/2006/relationships/hyperlink" Target="http://fr.wikipedia.org/wiki/Robert_de_Molesme" TargetMode="External"/><Relationship Id="rId5" Type="http://schemas.openxmlformats.org/officeDocument/2006/relationships/hyperlink" Target="http://fr.wikipedia.org/wiki/Ordre_cistercien" TargetMode="External"/><Relationship Id="rId4" Type="http://schemas.openxmlformats.org/officeDocument/2006/relationships/hyperlink" Target="http://fr.wikipedia.org/wiki/Canton_de_Nuits-Saint-Georg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0.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98322"/>
            <a:ext cx="9144000" cy="2387600"/>
          </a:xfrm>
        </p:spPr>
        <p:txBody>
          <a:bodyPr>
            <a:normAutofit fontScale="90000"/>
          </a:bodyPr>
          <a:lstStyle/>
          <a:p>
            <a:r>
              <a:rPr lang="fr-FR" dirty="0" smtClean="0">
                <a:latin typeface="Rockwell" panose="02060603020205020403" pitchFamily="18" charset="0"/>
              </a:rPr>
              <a:t/>
            </a:r>
            <a:br>
              <a:rPr lang="fr-FR" dirty="0" smtClean="0">
                <a:latin typeface="Rockwell" panose="02060603020205020403" pitchFamily="18" charset="0"/>
              </a:rPr>
            </a:br>
            <a:r>
              <a:rPr lang="fr-FR" sz="5300" b="1" dirty="0" smtClean="0">
                <a:latin typeface="Rockwell" panose="02060603020205020403" pitchFamily="18" charset="0"/>
              </a:rPr>
              <a:t>PATRIMOINE ET IDENTITÉ </a:t>
            </a:r>
            <a:br>
              <a:rPr lang="fr-FR" sz="5300" b="1" dirty="0" smtClean="0">
                <a:latin typeface="Rockwell" panose="02060603020205020403" pitchFamily="18" charset="0"/>
              </a:rPr>
            </a:br>
            <a:r>
              <a:rPr lang="fr-FR" sz="5300" b="1" dirty="0" smtClean="0">
                <a:latin typeface="Rockwell" panose="02060603020205020403" pitchFamily="18" charset="0"/>
              </a:rPr>
              <a:t>	2013-2015	</a:t>
            </a:r>
            <a:r>
              <a:rPr lang="fr-FR" dirty="0" smtClean="0">
                <a:latin typeface="Rockwell" panose="02060603020205020403" pitchFamily="18" charset="0"/>
              </a:rPr>
              <a:t/>
            </a:r>
            <a:br>
              <a:rPr lang="fr-FR" dirty="0" smtClean="0">
                <a:latin typeface="Rockwell" panose="02060603020205020403" pitchFamily="18" charset="0"/>
              </a:rPr>
            </a:br>
            <a:r>
              <a:rPr lang="fr-FR" sz="4400" dirty="0" smtClean="0">
                <a:latin typeface="Rockwell" panose="02060603020205020403" pitchFamily="18" charset="0"/>
              </a:rPr>
              <a:t>PROJET MULTILATERAL COMENIUS</a:t>
            </a:r>
            <a:endParaRPr lang="ro-RO" sz="4400" dirty="0">
              <a:latin typeface="Rockwell" panose="02060603020205020403" pitchFamily="18" charset="0"/>
            </a:endParaRPr>
          </a:p>
        </p:txBody>
      </p:sp>
      <p:sp>
        <p:nvSpPr>
          <p:cNvPr id="3" name="Subtitlu 2"/>
          <p:cNvSpPr>
            <a:spLocks noGrp="1"/>
          </p:cNvSpPr>
          <p:nvPr>
            <p:ph type="subTitle" idx="1"/>
          </p:nvPr>
        </p:nvSpPr>
        <p:spPr>
          <a:xfrm>
            <a:off x="1524000" y="3602037"/>
            <a:ext cx="9144000" cy="2436298"/>
          </a:xfrm>
        </p:spPr>
        <p:txBody>
          <a:bodyPr>
            <a:normAutofit lnSpcReduction="10000"/>
          </a:bodyPr>
          <a:lstStyle/>
          <a:p>
            <a:endParaRPr lang="fr-FR" sz="2000" dirty="0" smtClean="0">
              <a:latin typeface="Times New Roman" panose="02020603050405020304" pitchFamily="18" charset="0"/>
              <a:ea typeface="Tahoma" panose="020B0604030504040204" pitchFamily="34" charset="0"/>
              <a:cs typeface="Times New Roman" panose="02020603050405020304" pitchFamily="18" charset="0"/>
            </a:endParaRPr>
          </a:p>
          <a:p>
            <a:r>
              <a:rPr lang="fr-FR" sz="2000" i="1" dirty="0" smtClean="0">
                <a:latin typeface="Times New Roman" panose="02020603050405020304" pitchFamily="18" charset="0"/>
                <a:ea typeface="Tahoma" panose="020B0604030504040204" pitchFamily="34" charset="0"/>
                <a:cs typeface="Times New Roman" panose="02020603050405020304" pitchFamily="18" charset="0"/>
              </a:rPr>
              <a:t>«L’ensemble des patrimoines représente une richesse toute particulière, qui contribue très largement au patrimoine mondial et à sa diversité et dont l’étude permet de mieux comprendre notre monde d’aujourd’hui et préparer celui de demain.»</a:t>
            </a:r>
          </a:p>
          <a:p>
            <a:endParaRPr lang="fr-FR" sz="2000" dirty="0">
              <a:latin typeface="Times New Roman" panose="02020603050405020304" pitchFamily="18" charset="0"/>
              <a:ea typeface="Tahoma" panose="020B0604030504040204" pitchFamily="34" charset="0"/>
              <a:cs typeface="Times New Roman" panose="02020603050405020304" pitchFamily="18" charset="0"/>
            </a:endParaRPr>
          </a:p>
          <a:p>
            <a:endParaRPr lang="fr-FR" sz="2000" dirty="0" smtClean="0">
              <a:latin typeface="Times New Roman" panose="02020603050405020304" pitchFamily="18" charset="0"/>
              <a:ea typeface="Tahoma" panose="020B0604030504040204" pitchFamily="34" charset="0"/>
              <a:cs typeface="Times New Roman" panose="02020603050405020304" pitchFamily="18" charset="0"/>
            </a:endParaRPr>
          </a:p>
          <a:p>
            <a:r>
              <a:rPr lang="fr-FR" sz="2000" b="1" dirty="0" smtClean="0">
                <a:latin typeface="Times New Roman" panose="02020603050405020304" pitchFamily="18" charset="0"/>
                <a:ea typeface="Tahoma" panose="020B0604030504040204" pitchFamily="34" charset="0"/>
                <a:cs typeface="Times New Roman" panose="02020603050405020304" pitchFamily="18" charset="0"/>
              </a:rPr>
              <a:t>(Patrimoine culturel et développement local – édition UNESCO)</a:t>
            </a:r>
          </a:p>
          <a:p>
            <a:endParaRPr lang="fr-FR" sz="2000" dirty="0" smtClean="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3582326997"/>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Le </a:t>
            </a:r>
            <a:r>
              <a:rPr lang="de-DE" dirty="0" err="1" smtClean="0">
                <a:solidFill>
                  <a:schemeClr val="tx2">
                    <a:tint val="100000"/>
                    <a:shade val="90000"/>
                    <a:satMod val="250000"/>
                    <a:alpha val="100000"/>
                  </a:schemeClr>
                </a:solidFill>
                <a:ea typeface="+mj-ea"/>
              </a:rPr>
              <a:t>patrimoine</a:t>
            </a:r>
            <a:r>
              <a:rPr lang="de-DE" dirty="0" smtClean="0">
                <a:solidFill>
                  <a:schemeClr val="tx2">
                    <a:tint val="100000"/>
                    <a:shade val="90000"/>
                    <a:satMod val="250000"/>
                    <a:alpha val="100000"/>
                  </a:schemeClr>
                </a:solidFill>
                <a:ea typeface="+mj-ea"/>
              </a:rPr>
              <a:t> de </a:t>
            </a:r>
            <a:br>
              <a:rPr lang="de-DE" dirty="0" smtClean="0">
                <a:solidFill>
                  <a:schemeClr val="tx2">
                    <a:tint val="100000"/>
                    <a:shade val="90000"/>
                    <a:satMod val="250000"/>
                    <a:alpha val="100000"/>
                  </a:schemeClr>
                </a:solidFill>
                <a:ea typeface="+mj-ea"/>
              </a:rPr>
            </a:br>
            <a:r>
              <a:rPr lang="de-DE" dirty="0" err="1" smtClean="0">
                <a:solidFill>
                  <a:schemeClr val="tx2">
                    <a:tint val="100000"/>
                    <a:shade val="90000"/>
                    <a:satMod val="250000"/>
                    <a:alpha val="100000"/>
                  </a:schemeClr>
                </a:solidFill>
                <a:ea typeface="+mj-ea"/>
              </a:rPr>
              <a:t>l‘époque</a:t>
            </a:r>
            <a:r>
              <a:rPr lang="de-DE" dirty="0" smtClean="0">
                <a:solidFill>
                  <a:schemeClr val="tx2">
                    <a:tint val="100000"/>
                    <a:shade val="90000"/>
                    <a:satMod val="250000"/>
                    <a:alpha val="100000"/>
                  </a:schemeClr>
                </a:solidFill>
                <a:ea typeface="+mj-ea"/>
              </a:rPr>
              <a:t> moderne</a:t>
            </a:r>
            <a:endParaRPr lang="de-DE" dirty="0">
              <a:solidFill>
                <a:schemeClr val="tx2">
                  <a:tint val="100000"/>
                  <a:shade val="90000"/>
                  <a:satMod val="250000"/>
                  <a:alpha val="100000"/>
                </a:schemeClr>
              </a:solidFill>
              <a:ea typeface="+mj-ea"/>
            </a:endParaRPr>
          </a:p>
        </p:txBody>
      </p:sp>
      <p:sp>
        <p:nvSpPr>
          <p:cNvPr id="3" name="Inhaltsplatzhalter 2"/>
          <p:cNvSpPr>
            <a:spLocks noGrp="1"/>
          </p:cNvSpPr>
          <p:nvPr>
            <p:ph sz="half" idx="1"/>
          </p:nvPr>
        </p:nvSpPr>
        <p:spPr>
          <a:xfrm>
            <a:off x="6384032" y="3068960"/>
            <a:ext cx="2664296" cy="504056"/>
          </a:xfrm>
        </p:spPr>
        <p:txBody>
          <a:bodyPr>
            <a:noAutofit/>
          </a:bodyPr>
          <a:lstStyle/>
          <a:p>
            <a:pPr>
              <a:buNone/>
            </a:pPr>
            <a:r>
              <a:rPr lang="fr-FR" sz="1400" b="1" dirty="0"/>
              <a:t>Centre Pompidou-Metz</a:t>
            </a:r>
          </a:p>
          <a:p>
            <a:pPr>
              <a:buNone/>
            </a:pPr>
            <a:r>
              <a:rPr lang="fr-FR" sz="1400" dirty="0"/>
              <a:t> Le musée d’art moderne</a:t>
            </a:r>
          </a:p>
        </p:txBody>
      </p:sp>
      <p:pic>
        <p:nvPicPr>
          <p:cNvPr id="16387" name="Inhaltsplatzhalter 4" descr="Philharmonie%20Luxembourg_w482__482x309_1251968784.jpg"/>
          <p:cNvPicPr>
            <a:picLocks noGrp="1" noChangeAspect="1"/>
          </p:cNvPicPr>
          <p:nvPr>
            <p:ph sz="half" idx="2"/>
          </p:nvPr>
        </p:nvPicPr>
        <p:blipFill>
          <a:blip r:embed="rId2" cstate="print"/>
          <a:srcRect/>
          <a:stretch>
            <a:fillRect/>
          </a:stretch>
        </p:blipFill>
        <p:spPr>
          <a:xfrm>
            <a:off x="5951984" y="4077073"/>
            <a:ext cx="3600400" cy="2308275"/>
          </a:xfrm>
        </p:spPr>
      </p:pic>
      <p:pic>
        <p:nvPicPr>
          <p:cNvPr id="14342" name="Picture 6" descr="Das erleuchtete Centre Pompidou in der Nacht vor der Eröffnung "/>
          <p:cNvPicPr>
            <a:picLocks noChangeAspect="1" noChangeArrowheads="1"/>
          </p:cNvPicPr>
          <p:nvPr/>
        </p:nvPicPr>
        <p:blipFill>
          <a:blip r:embed="rId3" cstate="print"/>
          <a:srcRect/>
          <a:stretch>
            <a:fillRect/>
          </a:stretch>
        </p:blipFill>
        <p:spPr bwMode="auto">
          <a:xfrm>
            <a:off x="2855641" y="1628800"/>
            <a:ext cx="3459035" cy="1944216"/>
          </a:xfrm>
          <a:prstGeom prst="rect">
            <a:avLst/>
          </a:prstGeom>
          <a:noFill/>
        </p:spPr>
      </p:pic>
      <p:sp>
        <p:nvSpPr>
          <p:cNvPr id="6" name="Inhaltsplatzhalter 2"/>
          <p:cNvSpPr txBox="1">
            <a:spLocks/>
          </p:cNvSpPr>
          <p:nvPr/>
        </p:nvSpPr>
        <p:spPr bwMode="auto">
          <a:xfrm>
            <a:off x="3287688" y="5877272"/>
            <a:ext cx="2736304"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92100" indent="-292100" fontAlgn="base">
              <a:spcBef>
                <a:spcPct val="0"/>
              </a:spcBef>
              <a:spcAft>
                <a:spcPct val="0"/>
              </a:spcAft>
              <a:buClr>
                <a:srgbClr val="72A376"/>
              </a:buClr>
              <a:buSzPct val="70000"/>
              <a:defRPr/>
            </a:pPr>
            <a:r>
              <a:rPr lang="fr-FR" sz="1400" b="1" dirty="0">
                <a:solidFill>
                  <a:prstClr val="white"/>
                </a:solidFill>
                <a:ea typeface="ＭＳ Ｐゴシック" charset="-128"/>
              </a:rPr>
              <a:t>Philharmonie, Luxembourg</a:t>
            </a:r>
          </a:p>
          <a:p>
            <a:pPr marL="292100" indent="-292100" fontAlgn="base">
              <a:spcBef>
                <a:spcPct val="0"/>
              </a:spcBef>
              <a:spcAft>
                <a:spcPct val="0"/>
              </a:spcAft>
              <a:buClr>
                <a:srgbClr val="72A376"/>
              </a:buClr>
              <a:buSzPct val="70000"/>
            </a:pPr>
            <a:r>
              <a:rPr lang="fr-FR" sz="1400" dirty="0">
                <a:solidFill>
                  <a:prstClr val="white"/>
                </a:solidFill>
                <a:ea typeface="ＭＳ Ｐゴシック" charset="-128"/>
              </a:rPr>
              <a:t>Salle de concerts</a:t>
            </a:r>
          </a:p>
          <a:p>
            <a:pPr marL="292100" indent="-292100" fontAlgn="base">
              <a:spcBef>
                <a:spcPct val="0"/>
              </a:spcBef>
              <a:spcAft>
                <a:spcPct val="0"/>
              </a:spcAft>
              <a:buClr>
                <a:srgbClr val="72A376"/>
              </a:buClr>
              <a:buSzPct val="70000"/>
              <a:defRPr/>
            </a:pPr>
            <a:r>
              <a:rPr lang="fr-FR" sz="1400" dirty="0">
                <a:solidFill>
                  <a:prstClr val="white"/>
                </a:solidFill>
                <a:ea typeface="ＭＳ Ｐゴシック" charset="-128"/>
              </a:rPr>
              <a:t> </a:t>
            </a:r>
          </a:p>
        </p:txBody>
      </p:sp>
    </p:spTree>
    <p:extLst>
      <p:ext uri="{BB962C8B-B14F-4D97-AF65-F5344CB8AC3E}">
        <p14:creationId xmlns:p14="http://schemas.microsoft.com/office/powerpoint/2010/main" val="105705790"/>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53536"/>
            <a:ext cx="8229600" cy="1143000"/>
          </a:xfrm>
        </p:spPr>
        <p:txBody>
          <a:bodyPr/>
          <a:lstStyle/>
          <a:p>
            <a:pPr marL="54864" indent="0" algn="ctr" fontAlgn="auto">
              <a:spcAft>
                <a:spcPts val="0"/>
              </a:spcAft>
              <a:defRPr/>
            </a:pPr>
            <a:r>
              <a:rPr lang="de-LU" sz="4000" dirty="0">
                <a:solidFill>
                  <a:schemeClr val="tx2">
                    <a:tint val="100000"/>
                    <a:shade val="90000"/>
                    <a:satMod val="250000"/>
                    <a:alpha val="100000"/>
                  </a:schemeClr>
                </a:solidFill>
                <a:ea typeface="+mj-ea"/>
              </a:rPr>
              <a:t>Le </a:t>
            </a:r>
            <a:r>
              <a:rPr lang="de-LU" sz="4000" dirty="0" err="1">
                <a:solidFill>
                  <a:schemeClr val="tx2">
                    <a:tint val="100000"/>
                    <a:shade val="90000"/>
                    <a:satMod val="250000"/>
                    <a:alpha val="100000"/>
                  </a:schemeClr>
                </a:solidFill>
                <a:ea typeface="+mj-ea"/>
              </a:rPr>
              <a:t>patrimoine</a:t>
            </a:r>
            <a:r>
              <a:rPr lang="de-LU" sz="4000" dirty="0">
                <a:solidFill>
                  <a:schemeClr val="tx2">
                    <a:tint val="100000"/>
                    <a:shade val="90000"/>
                    <a:satMod val="250000"/>
                    <a:alpha val="100000"/>
                  </a:schemeClr>
                </a:solidFill>
                <a:ea typeface="+mj-ea"/>
              </a:rPr>
              <a:t> </a:t>
            </a:r>
            <a:r>
              <a:rPr lang="de-LU" sz="4000" dirty="0" err="1">
                <a:solidFill>
                  <a:schemeClr val="tx2">
                    <a:tint val="100000"/>
                    <a:shade val="90000"/>
                    <a:satMod val="250000"/>
                    <a:alpha val="100000"/>
                  </a:schemeClr>
                </a:solidFill>
                <a:ea typeface="+mj-ea"/>
              </a:rPr>
              <a:t>médiéval</a:t>
            </a:r>
            <a:endParaRPr lang="de-DE" sz="4000" dirty="0">
              <a:solidFill>
                <a:schemeClr val="tx2">
                  <a:tint val="100000"/>
                  <a:shade val="90000"/>
                  <a:satMod val="250000"/>
                  <a:alpha val="100000"/>
                </a:schemeClr>
              </a:solidFill>
              <a:ea typeface="+mj-ea"/>
            </a:endParaRPr>
          </a:p>
        </p:txBody>
      </p:sp>
      <p:sp>
        <p:nvSpPr>
          <p:cNvPr id="18434" name="Inhaltsplatzhalter 2"/>
          <p:cNvSpPr>
            <a:spLocks noGrp="1"/>
          </p:cNvSpPr>
          <p:nvPr>
            <p:ph idx="1"/>
          </p:nvPr>
        </p:nvSpPr>
        <p:spPr>
          <a:xfrm>
            <a:off x="3287688" y="5085184"/>
            <a:ext cx="6120680" cy="1512168"/>
          </a:xfrm>
        </p:spPr>
        <p:txBody>
          <a:bodyPr/>
          <a:lstStyle/>
          <a:p>
            <a:pPr algn="just">
              <a:buFont typeface="Wingdings 2" pitchFamily="18" charset="2"/>
              <a:buNone/>
            </a:pPr>
            <a:r>
              <a:rPr lang="de-LU" sz="1800" b="1" dirty="0"/>
              <a:t>Le château de Vianden</a:t>
            </a:r>
            <a:r>
              <a:rPr lang="de-LU" sz="1800" dirty="0"/>
              <a:t> </a:t>
            </a:r>
            <a:r>
              <a:rPr lang="de-LU" sz="1800" dirty="0" err="1"/>
              <a:t>fut</a:t>
            </a:r>
            <a:r>
              <a:rPr lang="de-LU" sz="1800" dirty="0"/>
              <a:t> </a:t>
            </a:r>
            <a:r>
              <a:rPr lang="de-LU" sz="1800" dirty="0" err="1"/>
              <a:t>construit</a:t>
            </a:r>
            <a:r>
              <a:rPr lang="de-LU" sz="1800" dirty="0"/>
              <a:t> </a:t>
            </a:r>
            <a:r>
              <a:rPr lang="de-LU" sz="1800" dirty="0" err="1"/>
              <a:t>pendant</a:t>
            </a:r>
            <a:r>
              <a:rPr lang="de-LU" sz="1800" dirty="0"/>
              <a:t> la </a:t>
            </a:r>
            <a:r>
              <a:rPr lang="de-LU" sz="1800" dirty="0" err="1"/>
              <a:t>période</a:t>
            </a:r>
            <a:endParaRPr lang="de-LU" sz="1800" dirty="0"/>
          </a:p>
          <a:p>
            <a:pPr algn="just">
              <a:buFont typeface="Wingdings 2" pitchFamily="18" charset="2"/>
              <a:buNone/>
            </a:pPr>
            <a:r>
              <a:rPr lang="de-LU" sz="1800" dirty="0"/>
              <a:t>du 11</a:t>
            </a:r>
            <a:r>
              <a:rPr lang="de-LU" sz="1800" baseline="30000" dirty="0"/>
              <a:t>e</a:t>
            </a:r>
            <a:r>
              <a:rPr lang="de-LU" sz="1800" dirty="0"/>
              <a:t> au14</a:t>
            </a:r>
            <a:r>
              <a:rPr lang="de-LU" sz="1800" baseline="30000" dirty="0"/>
              <a:t>e </a:t>
            </a:r>
            <a:r>
              <a:rPr lang="de-LU" sz="1800" dirty="0" err="1"/>
              <a:t>siècle</a:t>
            </a:r>
            <a:r>
              <a:rPr lang="de-LU" sz="1800" dirty="0"/>
              <a:t> sur les assises d'un castel romain et </a:t>
            </a:r>
          </a:p>
          <a:p>
            <a:pPr algn="just">
              <a:buFont typeface="Wingdings 2" pitchFamily="18" charset="2"/>
              <a:buNone/>
            </a:pPr>
            <a:r>
              <a:rPr lang="de-LU" sz="1800" dirty="0" err="1"/>
              <a:t>d'un</a:t>
            </a:r>
            <a:r>
              <a:rPr lang="de-LU" sz="1800" dirty="0"/>
              <a:t> </a:t>
            </a:r>
            <a:r>
              <a:rPr lang="de-LU" sz="1800" dirty="0" err="1"/>
              <a:t>refuge</a:t>
            </a:r>
            <a:r>
              <a:rPr lang="de-LU" sz="1800" dirty="0"/>
              <a:t> </a:t>
            </a:r>
            <a:r>
              <a:rPr lang="de-LU" sz="1800" dirty="0" err="1"/>
              <a:t>carolingien</a:t>
            </a:r>
            <a:r>
              <a:rPr lang="de-LU" sz="1800" dirty="0"/>
              <a:t>. Il </a:t>
            </a:r>
            <a:r>
              <a:rPr lang="de-LU" sz="1800" dirty="0" err="1"/>
              <a:t>est</a:t>
            </a:r>
            <a:r>
              <a:rPr lang="de-LU" sz="1800" dirty="0"/>
              <a:t> une des plus </a:t>
            </a:r>
            <a:r>
              <a:rPr lang="de-LU" sz="1800" dirty="0" err="1"/>
              <a:t>grandes</a:t>
            </a:r>
            <a:r>
              <a:rPr lang="de-LU" sz="1800" dirty="0"/>
              <a:t> et</a:t>
            </a:r>
          </a:p>
          <a:p>
            <a:pPr algn="just">
              <a:buFont typeface="Wingdings 2" pitchFamily="18" charset="2"/>
              <a:buNone/>
            </a:pPr>
            <a:r>
              <a:rPr lang="de-LU" sz="1800" dirty="0"/>
              <a:t>plus belles résidences </a:t>
            </a:r>
            <a:r>
              <a:rPr lang="de-LU" sz="1800" dirty="0" err="1"/>
              <a:t>féodales</a:t>
            </a:r>
            <a:r>
              <a:rPr lang="de-LU" sz="1800" dirty="0"/>
              <a:t> des </a:t>
            </a:r>
            <a:r>
              <a:rPr lang="de-LU" sz="1800" dirty="0" err="1"/>
              <a:t>époques</a:t>
            </a:r>
            <a:r>
              <a:rPr lang="de-LU" sz="1800" dirty="0"/>
              <a:t> </a:t>
            </a:r>
            <a:r>
              <a:rPr lang="de-LU" sz="1800" dirty="0" err="1"/>
              <a:t>romanes</a:t>
            </a:r>
            <a:r>
              <a:rPr lang="de-LU" sz="1800" dirty="0"/>
              <a:t> </a:t>
            </a:r>
          </a:p>
          <a:p>
            <a:pPr algn="just">
              <a:buFont typeface="Wingdings 2" pitchFamily="18" charset="2"/>
              <a:buNone/>
            </a:pPr>
            <a:r>
              <a:rPr lang="de-LU" sz="1800" dirty="0"/>
              <a:t>et gothiques de </a:t>
            </a:r>
            <a:r>
              <a:rPr lang="de-LU" sz="1800" dirty="0" err="1"/>
              <a:t>l‘Europe</a:t>
            </a:r>
            <a:r>
              <a:rPr lang="de-LU" sz="1800" dirty="0"/>
              <a:t>. </a:t>
            </a:r>
          </a:p>
          <a:p>
            <a:pPr>
              <a:buFont typeface="Wingdings 2" pitchFamily="18" charset="2"/>
              <a:buNone/>
            </a:pPr>
            <a:r>
              <a:rPr lang="de-LU" sz="1800" dirty="0"/>
              <a:t/>
            </a:r>
            <a:br>
              <a:rPr lang="de-LU" sz="1800" dirty="0"/>
            </a:br>
            <a:endParaRPr lang="de-DE" sz="1800" dirty="0"/>
          </a:p>
        </p:txBody>
      </p:sp>
      <p:pic>
        <p:nvPicPr>
          <p:cNvPr id="4" name="Picture 2"/>
          <p:cNvPicPr>
            <a:picLocks noChangeAspect="1" noChangeArrowheads="1"/>
          </p:cNvPicPr>
          <p:nvPr/>
        </p:nvPicPr>
        <p:blipFill>
          <a:blip r:embed="rId2" cstate="print"/>
          <a:srcRect/>
          <a:stretch>
            <a:fillRect/>
          </a:stretch>
        </p:blipFill>
        <p:spPr bwMode="auto">
          <a:xfrm>
            <a:off x="5447928" y="2097782"/>
            <a:ext cx="3888432" cy="2916324"/>
          </a:xfrm>
          <a:prstGeom prst="rect">
            <a:avLst/>
          </a:prstGeom>
          <a:noFill/>
          <a:ln w="9525">
            <a:noFill/>
            <a:miter lim="800000"/>
            <a:headEnd/>
            <a:tailEnd/>
          </a:ln>
        </p:spPr>
      </p:pic>
    </p:spTree>
    <p:extLst>
      <p:ext uri="{BB962C8B-B14F-4D97-AF65-F5344CB8AC3E}">
        <p14:creationId xmlns:p14="http://schemas.microsoft.com/office/powerpoint/2010/main" val="2438849503"/>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034" y="571480"/>
            <a:ext cx="8229600" cy="697280"/>
          </a:xfrm>
        </p:spPr>
        <p:txBody>
          <a:bodyPr>
            <a:normAutofit fontScale="90000"/>
          </a:bodyPr>
          <a:lstStyle/>
          <a:p>
            <a:pPr marL="54864" indent="0" algn="ctr" fontAlgn="auto">
              <a:spcAft>
                <a:spcPts val="0"/>
              </a:spcAft>
              <a:defRPr/>
            </a:pPr>
            <a:r>
              <a:rPr lang="de-LU" sz="4400" dirty="0">
                <a:solidFill>
                  <a:schemeClr val="tx2">
                    <a:tint val="100000"/>
                    <a:shade val="90000"/>
                    <a:satMod val="250000"/>
                    <a:alpha val="100000"/>
                  </a:schemeClr>
                </a:solidFill>
                <a:ea typeface="+mj-ea"/>
              </a:rPr>
              <a:t>La </a:t>
            </a:r>
            <a:r>
              <a:rPr lang="de-LU" sz="4400" dirty="0" err="1">
                <a:solidFill>
                  <a:schemeClr val="tx2">
                    <a:tint val="100000"/>
                    <a:shade val="90000"/>
                    <a:satMod val="250000"/>
                    <a:alpha val="100000"/>
                  </a:schemeClr>
                </a:solidFill>
                <a:ea typeface="+mj-ea"/>
              </a:rPr>
              <a:t>cathédrale</a:t>
            </a:r>
            <a:r>
              <a:rPr lang="de-LU" sz="4400" dirty="0">
                <a:solidFill>
                  <a:schemeClr val="tx2">
                    <a:tint val="100000"/>
                    <a:shade val="90000"/>
                    <a:satMod val="250000"/>
                    <a:alpha val="100000"/>
                  </a:schemeClr>
                </a:solidFill>
                <a:ea typeface="+mj-ea"/>
              </a:rPr>
              <a:t> </a:t>
            </a:r>
            <a:r>
              <a:rPr lang="de-DE" dirty="0" smtClean="0">
                <a:solidFill>
                  <a:schemeClr val="tx2">
                    <a:tint val="100000"/>
                    <a:shade val="90000"/>
                    <a:satMod val="250000"/>
                    <a:alpha val="100000"/>
                  </a:schemeClr>
                </a:solidFill>
                <a:ea typeface="+mj-ea"/>
              </a:rPr>
              <a:t>de </a:t>
            </a:r>
            <a:r>
              <a:rPr lang="de-DE" dirty="0" err="1" smtClean="0">
                <a:solidFill>
                  <a:schemeClr val="tx2">
                    <a:tint val="100000"/>
                    <a:shade val="90000"/>
                    <a:satMod val="250000"/>
                    <a:alpha val="100000"/>
                  </a:schemeClr>
                </a:solidFill>
                <a:ea typeface="+mj-ea"/>
              </a:rPr>
              <a:t>Trêves</a:t>
            </a:r>
            <a:endParaRPr lang="de-DE" dirty="0">
              <a:solidFill>
                <a:schemeClr val="tx2">
                  <a:tint val="100000"/>
                  <a:shade val="90000"/>
                  <a:satMod val="250000"/>
                  <a:alpha val="100000"/>
                </a:schemeClr>
              </a:solidFill>
              <a:ea typeface="+mj-ea"/>
            </a:endParaRPr>
          </a:p>
        </p:txBody>
      </p:sp>
      <p:pic>
        <p:nvPicPr>
          <p:cNvPr id="19459" name="Picture 3"/>
          <p:cNvPicPr>
            <a:picLocks noGrp="1" noChangeAspect="1" noChangeArrowheads="1"/>
          </p:cNvPicPr>
          <p:nvPr>
            <p:ph sz="half" idx="1"/>
          </p:nvPr>
        </p:nvPicPr>
        <p:blipFill>
          <a:blip r:embed="rId2" cstate="print"/>
          <a:srcRect/>
          <a:stretch>
            <a:fillRect/>
          </a:stretch>
        </p:blipFill>
        <p:spPr>
          <a:xfrm>
            <a:off x="2135560" y="2132856"/>
            <a:ext cx="4417726" cy="3240360"/>
          </a:xfrm>
        </p:spPr>
      </p:pic>
      <p:sp>
        <p:nvSpPr>
          <p:cNvPr id="6" name="Inhaltsplatzhalter 2"/>
          <p:cNvSpPr>
            <a:spLocks noGrp="1"/>
          </p:cNvSpPr>
          <p:nvPr>
            <p:ph sz="half" idx="2"/>
          </p:nvPr>
        </p:nvSpPr>
        <p:spPr>
          <a:xfrm>
            <a:off x="6816080" y="2204864"/>
            <a:ext cx="3462536" cy="4166240"/>
          </a:xfrm>
        </p:spPr>
        <p:txBody>
          <a:bodyPr/>
          <a:lstStyle/>
          <a:p>
            <a:pPr marL="0" indent="0" algn="just">
              <a:buNone/>
            </a:pPr>
            <a:r>
              <a:rPr lang="de-LU" sz="1800" dirty="0"/>
              <a:t>La cathédrale de Trèves est la plus ancienne église en </a:t>
            </a:r>
            <a:r>
              <a:rPr lang="de-LU" sz="1800" dirty="0" err="1"/>
              <a:t>Allemagne</a:t>
            </a:r>
            <a:r>
              <a:rPr lang="de-LU" sz="1800" dirty="0"/>
              <a:t>.  Elle existe presque depuis 1700 ans. </a:t>
            </a:r>
          </a:p>
          <a:p>
            <a:pPr algn="just"/>
            <a:endParaRPr lang="de-LU" sz="1800" dirty="0"/>
          </a:p>
          <a:p>
            <a:pPr marL="0" indent="0" algn="just">
              <a:buNone/>
            </a:pPr>
            <a:r>
              <a:rPr lang="de-LU" sz="1800" dirty="0"/>
              <a:t>C‘est le lieu de rassemblement de la communauté chrétienne,</a:t>
            </a:r>
          </a:p>
          <a:p>
            <a:pPr marL="0" indent="0" algn="just">
              <a:buNone/>
            </a:pPr>
            <a:r>
              <a:rPr lang="de-LU" sz="1800" dirty="0" err="1"/>
              <a:t>un</a:t>
            </a:r>
            <a:r>
              <a:rPr lang="de-LU" sz="1800" dirty="0"/>
              <a:t> lieu de culte et le siège de l'évêque de Trèves. </a:t>
            </a:r>
          </a:p>
          <a:p>
            <a:pPr algn="just"/>
            <a:endParaRPr lang="de-LU" sz="1800" dirty="0"/>
          </a:p>
          <a:p>
            <a:pPr marL="0" indent="0" algn="just">
              <a:buNone/>
            </a:pPr>
            <a:r>
              <a:rPr lang="de-LU" sz="1800" dirty="0"/>
              <a:t>Dans ce bâtiment, toutes les périodes de l'art européen et de l'architecture européenne sont combinées. </a:t>
            </a:r>
          </a:p>
          <a:p>
            <a:endParaRPr lang="de-DE" dirty="0" smtClean="0"/>
          </a:p>
        </p:txBody>
      </p:sp>
    </p:spTree>
    <p:extLst>
      <p:ext uri="{BB962C8B-B14F-4D97-AF65-F5344CB8AC3E}">
        <p14:creationId xmlns:p14="http://schemas.microsoft.com/office/powerpoint/2010/main" val="3790982195"/>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034" y="142852"/>
            <a:ext cx="8229600" cy="1143000"/>
          </a:xfrm>
        </p:spPr>
        <p:txBody>
          <a:bodyPr>
            <a:normAutofit/>
          </a:bodyPr>
          <a:lstStyle/>
          <a:p>
            <a:pPr marL="54864" indent="0" algn="ctr" fontAlgn="auto">
              <a:spcAft>
                <a:spcPts val="0"/>
              </a:spcAft>
              <a:defRPr/>
            </a:pPr>
            <a:r>
              <a:rPr lang="de-LU" sz="4000" dirty="0">
                <a:solidFill>
                  <a:schemeClr val="tx2">
                    <a:tint val="100000"/>
                    <a:shade val="90000"/>
                    <a:satMod val="250000"/>
                    <a:alpha val="100000"/>
                  </a:schemeClr>
                </a:solidFill>
                <a:ea typeface="+mj-ea"/>
              </a:rPr>
              <a:t>Le </a:t>
            </a:r>
            <a:r>
              <a:rPr lang="de-LU" sz="4000" dirty="0" err="1">
                <a:solidFill>
                  <a:schemeClr val="tx2">
                    <a:tint val="100000"/>
                    <a:shade val="90000"/>
                    <a:satMod val="250000"/>
                    <a:alpha val="100000"/>
                  </a:schemeClr>
                </a:solidFill>
                <a:ea typeface="+mj-ea"/>
              </a:rPr>
              <a:t>Denzelt</a:t>
            </a:r>
            <a:r>
              <a:rPr lang="de-LU" sz="4000" dirty="0">
                <a:solidFill>
                  <a:schemeClr val="tx2">
                    <a:tint val="100000"/>
                    <a:shade val="90000"/>
                    <a:satMod val="250000"/>
                    <a:alpha val="100000"/>
                  </a:schemeClr>
                </a:solidFill>
                <a:ea typeface="+mj-ea"/>
              </a:rPr>
              <a:t>, Echternach</a:t>
            </a:r>
            <a:endParaRPr lang="de-DE" sz="4000" dirty="0">
              <a:solidFill>
                <a:schemeClr val="tx2">
                  <a:tint val="100000"/>
                  <a:shade val="90000"/>
                  <a:satMod val="250000"/>
                  <a:alpha val="100000"/>
                </a:schemeClr>
              </a:solidFill>
              <a:ea typeface="+mj-ea"/>
            </a:endParaRPr>
          </a:p>
        </p:txBody>
      </p:sp>
      <p:pic>
        <p:nvPicPr>
          <p:cNvPr id="21507" name="Picture 7" descr="DSC04689"/>
          <p:cNvPicPr>
            <a:picLocks noGrp="1" noChangeAspect="1" noChangeArrowheads="1"/>
          </p:cNvPicPr>
          <p:nvPr>
            <p:ph sz="half" idx="2"/>
          </p:nvPr>
        </p:nvPicPr>
        <p:blipFill>
          <a:blip r:embed="rId2" cstate="print"/>
          <a:srcRect/>
          <a:stretch>
            <a:fillRect/>
          </a:stretch>
        </p:blipFill>
        <p:spPr>
          <a:xfrm>
            <a:off x="4295800" y="1556792"/>
            <a:ext cx="3672408" cy="2754306"/>
          </a:xfrm>
        </p:spPr>
      </p:pic>
      <p:sp>
        <p:nvSpPr>
          <p:cNvPr id="4" name="Inhaltsplatzhalter 2"/>
          <p:cNvSpPr>
            <a:spLocks noGrp="1"/>
          </p:cNvSpPr>
          <p:nvPr>
            <p:ph idx="1"/>
          </p:nvPr>
        </p:nvSpPr>
        <p:spPr>
          <a:xfrm>
            <a:off x="3143672" y="4553744"/>
            <a:ext cx="5976664" cy="2304256"/>
          </a:xfrm>
        </p:spPr>
        <p:txBody>
          <a:bodyPr/>
          <a:lstStyle/>
          <a:p>
            <a:pPr marL="0" indent="0" algn="just">
              <a:buNone/>
            </a:pPr>
            <a:r>
              <a:rPr lang="fr-FR" sz="1800" dirty="0"/>
              <a:t>Il est l'ancien Palais de justice, qui a été en partie construit dans la seconde moitié du 14</a:t>
            </a:r>
            <a:r>
              <a:rPr lang="fr-FR" sz="1800" baseline="30000" dirty="0"/>
              <a:t>ème</a:t>
            </a:r>
            <a:r>
              <a:rPr lang="fr-FR" sz="1800" dirty="0"/>
              <a:t> siècle, et a reçu après l'incendie de 1444 dans ses grandes lignes l'aspect actuel.</a:t>
            </a:r>
          </a:p>
          <a:p>
            <a:pPr marL="0" indent="0" algn="just">
              <a:buNone/>
            </a:pPr>
            <a:r>
              <a:rPr lang="fr-FR" sz="1800" dirty="0"/>
              <a:t>Le </a:t>
            </a:r>
            <a:r>
              <a:rPr lang="fr-FR" sz="1800" dirty="0" err="1"/>
              <a:t>Denzelt</a:t>
            </a:r>
            <a:r>
              <a:rPr lang="fr-FR" sz="1800" dirty="0"/>
              <a:t>, est aussi appelé « chaise de l’assemblée » qui est le siège de la cour du tribunal et aussi une chambre de torture et la prison.</a:t>
            </a:r>
            <a:r>
              <a:rPr lang="de-LU" sz="1800" dirty="0"/>
              <a:t> </a:t>
            </a:r>
          </a:p>
          <a:p>
            <a:endParaRPr lang="de-DE" dirty="0" smtClean="0"/>
          </a:p>
        </p:txBody>
      </p:sp>
    </p:spTree>
    <p:extLst>
      <p:ext uri="{BB962C8B-B14F-4D97-AF65-F5344CB8AC3E}">
        <p14:creationId xmlns:p14="http://schemas.microsoft.com/office/powerpoint/2010/main" val="599385787"/>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2596" y="857232"/>
            <a:ext cx="8229600" cy="1143000"/>
          </a:xfrm>
        </p:spPr>
        <p:txBody>
          <a:bodyPr>
            <a:normAutofit fontScale="90000"/>
          </a:bodyPr>
          <a:lstStyle/>
          <a:p>
            <a:pPr marL="54864" indent="0" algn="ctr" fontAlgn="auto">
              <a:spcAft>
                <a:spcPts val="0"/>
              </a:spcAft>
              <a:defRPr/>
            </a:pP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4400" dirty="0">
                <a:solidFill>
                  <a:schemeClr val="tx1"/>
                </a:solidFill>
                <a:ea typeface="+mj-ea"/>
              </a:rPr>
              <a:t>Les édifices romains </a:t>
            </a:r>
            <a:br>
              <a:rPr lang="fr-FR" sz="4400" dirty="0">
                <a:solidFill>
                  <a:schemeClr val="tx1"/>
                </a:solidFill>
                <a:ea typeface="+mj-ea"/>
              </a:rPr>
            </a:br>
            <a:r>
              <a:rPr lang="fr-FR" sz="4400" dirty="0">
                <a:solidFill>
                  <a:schemeClr val="tx1"/>
                </a:solidFill>
                <a:ea typeface="+mj-ea"/>
              </a:rPr>
              <a:t>de notre région </a:t>
            </a:r>
            <a:r>
              <a:rPr lang="fr-FR" sz="1200" dirty="0">
                <a:solidFill>
                  <a:srgbClr val="000000"/>
                </a:solidFill>
                <a:ea typeface="+mj-ea"/>
              </a:rPr>
              <a:t/>
            </a:r>
            <a:br>
              <a:rPr lang="fr-FR" sz="1200" dirty="0">
                <a:solidFill>
                  <a:srgbClr val="000000"/>
                </a:solidFill>
                <a:ea typeface="+mj-ea"/>
              </a:rPr>
            </a:br>
            <a:endParaRPr lang="de-DE" dirty="0">
              <a:solidFill>
                <a:schemeClr val="tx2">
                  <a:tint val="100000"/>
                  <a:shade val="90000"/>
                  <a:satMod val="250000"/>
                  <a:alpha val="100000"/>
                </a:schemeClr>
              </a:solidFill>
              <a:ea typeface="+mj-ea"/>
            </a:endParaRPr>
          </a:p>
        </p:txBody>
      </p:sp>
      <p:sp>
        <p:nvSpPr>
          <p:cNvPr id="23554" name="Inhaltsplatzhalter 2"/>
          <p:cNvSpPr>
            <a:spLocks noGrp="1"/>
          </p:cNvSpPr>
          <p:nvPr>
            <p:ph idx="1"/>
          </p:nvPr>
        </p:nvSpPr>
        <p:spPr>
          <a:xfrm>
            <a:off x="2855640" y="2276872"/>
            <a:ext cx="6264696" cy="2430834"/>
          </a:xfrm>
        </p:spPr>
        <p:txBody>
          <a:bodyPr/>
          <a:lstStyle/>
          <a:p>
            <a:pPr marL="0" indent="0" algn="just">
              <a:buNone/>
            </a:pPr>
            <a:r>
              <a:rPr lang="fr-FR" sz="1800" dirty="0"/>
              <a:t>A Trèves il y a beaucoup d</a:t>
            </a:r>
            <a:r>
              <a:rPr lang="fr-FR" altLang="de-DE" sz="1800" dirty="0"/>
              <a:t>’</a:t>
            </a:r>
            <a:r>
              <a:rPr lang="fr-FR" sz="1800" dirty="0"/>
              <a:t> édifices romains. Ils datent des premiers siècles après Jésus-Christ.</a:t>
            </a:r>
          </a:p>
          <a:p>
            <a:pPr marL="0" indent="0" algn="just">
              <a:buNone/>
            </a:pPr>
            <a:endParaRPr lang="fr-FR" sz="1800" dirty="0"/>
          </a:p>
          <a:p>
            <a:pPr marL="0" indent="0" algn="just">
              <a:buNone/>
            </a:pPr>
            <a:r>
              <a:rPr lang="fr-FR" sz="1800" dirty="0"/>
              <a:t>Il y a la Porta </a:t>
            </a:r>
            <a:r>
              <a:rPr lang="fr-FR" sz="1800" dirty="0" err="1"/>
              <a:t>Nigra</a:t>
            </a:r>
            <a:r>
              <a:rPr lang="fr-FR" sz="1800" dirty="0"/>
              <a:t>, les thermes impériaux, les thermes de Barbara et un amphithéâtre.</a:t>
            </a:r>
          </a:p>
          <a:p>
            <a:pPr marL="0" indent="0" algn="just">
              <a:buNone/>
            </a:pPr>
            <a:endParaRPr lang="fr-FR" sz="1800" dirty="0"/>
          </a:p>
          <a:p>
            <a:pPr marL="0" indent="0" algn="just">
              <a:buNone/>
            </a:pPr>
            <a:r>
              <a:rPr lang="fr-FR" sz="1800" dirty="0"/>
              <a:t>Les plus célèbres sont la Porta </a:t>
            </a:r>
            <a:r>
              <a:rPr lang="fr-FR" sz="1800" dirty="0" err="1"/>
              <a:t>Nigra</a:t>
            </a:r>
            <a:r>
              <a:rPr lang="fr-FR" sz="1800" dirty="0"/>
              <a:t> (2</a:t>
            </a:r>
            <a:r>
              <a:rPr lang="fr-FR" sz="1800" baseline="30000" dirty="0"/>
              <a:t>ème</a:t>
            </a:r>
            <a:r>
              <a:rPr lang="fr-FR" sz="1800" dirty="0"/>
              <a:t> siècle) et </a:t>
            </a:r>
          </a:p>
          <a:p>
            <a:pPr marL="0" indent="0" algn="just">
              <a:buNone/>
            </a:pPr>
            <a:r>
              <a:rPr lang="fr-FR" sz="1800" dirty="0"/>
              <a:t>les thermes impériaux (4</a:t>
            </a:r>
            <a:r>
              <a:rPr lang="fr-FR" sz="1800" baseline="30000" dirty="0"/>
              <a:t>ème</a:t>
            </a:r>
            <a:r>
              <a:rPr lang="fr-FR" sz="1800" dirty="0"/>
              <a:t> siècle). </a:t>
            </a:r>
          </a:p>
          <a:p>
            <a:endParaRPr lang="de-DE" dirty="0" smtClean="0"/>
          </a:p>
        </p:txBody>
      </p:sp>
    </p:spTree>
    <p:extLst>
      <p:ext uri="{BB962C8B-B14F-4D97-AF65-F5344CB8AC3E}">
        <p14:creationId xmlns:p14="http://schemas.microsoft.com/office/powerpoint/2010/main" val="824476857"/>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548680"/>
            <a:ext cx="8229600" cy="848320"/>
          </a:xfrm>
        </p:spPr>
        <p:txBody>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Porta </a:t>
            </a:r>
            <a:r>
              <a:rPr lang="de-DE" dirty="0" err="1" smtClean="0">
                <a:solidFill>
                  <a:schemeClr val="tx2">
                    <a:tint val="100000"/>
                    <a:shade val="90000"/>
                    <a:satMod val="250000"/>
                    <a:alpha val="100000"/>
                  </a:schemeClr>
                </a:solidFill>
                <a:ea typeface="+mj-ea"/>
              </a:rPr>
              <a:t>Nigra</a:t>
            </a:r>
            <a:endParaRPr lang="de-DE" dirty="0">
              <a:solidFill>
                <a:schemeClr val="tx2">
                  <a:tint val="100000"/>
                  <a:shade val="90000"/>
                  <a:satMod val="250000"/>
                  <a:alpha val="100000"/>
                </a:schemeClr>
              </a:solidFill>
              <a:ea typeface="+mj-ea"/>
            </a:endParaRPr>
          </a:p>
        </p:txBody>
      </p:sp>
      <p:sp>
        <p:nvSpPr>
          <p:cNvPr id="24578" name="Inhaltsplatzhalter 2"/>
          <p:cNvSpPr>
            <a:spLocks noGrp="1"/>
          </p:cNvSpPr>
          <p:nvPr>
            <p:ph sz="half" idx="1"/>
          </p:nvPr>
        </p:nvSpPr>
        <p:spPr>
          <a:xfrm>
            <a:off x="2423592" y="2564904"/>
            <a:ext cx="3168352" cy="2376264"/>
          </a:xfrm>
        </p:spPr>
        <p:txBody>
          <a:bodyPr/>
          <a:lstStyle/>
          <a:p>
            <a:pPr marL="0" indent="0" algn="just">
              <a:buNone/>
            </a:pPr>
            <a:r>
              <a:rPr lang="fr-FR" sz="1800" dirty="0"/>
              <a:t>La Porta </a:t>
            </a:r>
            <a:r>
              <a:rPr lang="fr-FR" sz="1800" dirty="0" err="1"/>
              <a:t>Nigra</a:t>
            </a:r>
            <a:r>
              <a:rPr lang="fr-FR" sz="1800" dirty="0"/>
              <a:t> (« la porte noire ») était une ancienne porte de la ville.</a:t>
            </a:r>
          </a:p>
          <a:p>
            <a:pPr marL="0" indent="0" algn="just">
              <a:buNone/>
            </a:pPr>
            <a:endParaRPr lang="fr-FR" sz="1800" dirty="0"/>
          </a:p>
          <a:p>
            <a:pPr marL="0" indent="0" algn="just">
              <a:buNone/>
            </a:pPr>
            <a:r>
              <a:rPr lang="fr-FR" sz="1800" dirty="0"/>
              <a:t>Aujourd</a:t>
            </a:r>
            <a:r>
              <a:rPr lang="fr-FR" altLang="de-DE" sz="1800" dirty="0"/>
              <a:t>’</a:t>
            </a:r>
            <a:r>
              <a:rPr lang="fr-FR" sz="1800" dirty="0"/>
              <a:t>hui,  elle est  au milieu de la ville. Elle a été construite en 180 après Jésus-Christ.</a:t>
            </a:r>
          </a:p>
          <a:p>
            <a:endParaRPr lang="de-DE" dirty="0" smtClean="0"/>
          </a:p>
        </p:txBody>
      </p:sp>
      <p:pic>
        <p:nvPicPr>
          <p:cNvPr id="24579" name="Picture 2"/>
          <p:cNvPicPr>
            <a:picLocks noGrp="1" noChangeAspect="1" noChangeArrowheads="1"/>
          </p:cNvPicPr>
          <p:nvPr>
            <p:ph sz="half" idx="2"/>
          </p:nvPr>
        </p:nvPicPr>
        <p:blipFill>
          <a:blip r:embed="rId2" cstate="print"/>
          <a:srcRect/>
          <a:stretch>
            <a:fillRect/>
          </a:stretch>
        </p:blipFill>
        <p:spPr>
          <a:xfrm>
            <a:off x="5735961" y="2348881"/>
            <a:ext cx="4434863" cy="2942629"/>
          </a:xfrm>
        </p:spPr>
      </p:pic>
    </p:spTree>
    <p:extLst>
      <p:ext uri="{BB962C8B-B14F-4D97-AF65-F5344CB8AC3E}">
        <p14:creationId xmlns:p14="http://schemas.microsoft.com/office/powerpoint/2010/main" val="583142346"/>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4864" indent="0" algn="ctr" fontAlgn="auto">
              <a:spcAft>
                <a:spcPts val="0"/>
              </a:spcAft>
              <a:defRPr/>
            </a:pPr>
            <a:r>
              <a:rPr lang="de-DE" dirty="0" err="1" smtClean="0">
                <a:solidFill>
                  <a:schemeClr val="tx2">
                    <a:tint val="100000"/>
                    <a:shade val="90000"/>
                    <a:satMod val="250000"/>
                    <a:alpha val="100000"/>
                  </a:schemeClr>
                </a:solidFill>
                <a:ea typeface="+mj-ea"/>
              </a:rPr>
              <a:t>Thermes</a:t>
            </a:r>
            <a:r>
              <a:rPr lang="de-DE" dirty="0" smtClean="0">
                <a:solidFill>
                  <a:schemeClr val="tx2">
                    <a:tint val="100000"/>
                    <a:shade val="90000"/>
                    <a:satMod val="250000"/>
                    <a:alpha val="100000"/>
                  </a:schemeClr>
                </a:solidFill>
                <a:ea typeface="+mj-ea"/>
              </a:rPr>
              <a:t> </a:t>
            </a:r>
            <a:r>
              <a:rPr lang="de-DE" dirty="0" err="1" smtClean="0">
                <a:solidFill>
                  <a:schemeClr val="tx2">
                    <a:tint val="100000"/>
                    <a:shade val="90000"/>
                    <a:satMod val="250000"/>
                    <a:alpha val="100000"/>
                  </a:schemeClr>
                </a:solidFill>
                <a:ea typeface="+mj-ea"/>
              </a:rPr>
              <a:t>impériaux</a:t>
            </a:r>
            <a:r>
              <a:rPr lang="de-DE" dirty="0" smtClean="0">
                <a:solidFill>
                  <a:schemeClr val="tx2">
                    <a:tint val="100000"/>
                    <a:shade val="90000"/>
                    <a:satMod val="250000"/>
                    <a:alpha val="100000"/>
                  </a:schemeClr>
                </a:solidFill>
                <a:ea typeface="+mj-ea"/>
              </a:rPr>
              <a:t> </a:t>
            </a:r>
            <a:endParaRPr lang="de-DE" dirty="0">
              <a:solidFill>
                <a:schemeClr val="tx2">
                  <a:tint val="100000"/>
                  <a:shade val="90000"/>
                  <a:satMod val="250000"/>
                  <a:alpha val="100000"/>
                </a:schemeClr>
              </a:solidFill>
              <a:ea typeface="+mj-ea"/>
            </a:endParaRPr>
          </a:p>
        </p:txBody>
      </p:sp>
      <p:sp>
        <p:nvSpPr>
          <p:cNvPr id="25602" name="Inhaltsplatzhalter 2"/>
          <p:cNvSpPr>
            <a:spLocks noGrp="1"/>
          </p:cNvSpPr>
          <p:nvPr>
            <p:ph sz="half" idx="1"/>
          </p:nvPr>
        </p:nvSpPr>
        <p:spPr>
          <a:xfrm>
            <a:off x="1991544" y="2132856"/>
            <a:ext cx="4038600" cy="2934890"/>
          </a:xfrm>
        </p:spPr>
        <p:txBody>
          <a:bodyPr/>
          <a:lstStyle/>
          <a:p>
            <a:pPr marL="0" indent="0">
              <a:buNone/>
            </a:pPr>
            <a:r>
              <a:rPr lang="fr-FR" sz="1800" dirty="0"/>
              <a:t>Les Romains ont utilisé les thermes impériaux comme établissement de bain.</a:t>
            </a:r>
          </a:p>
          <a:p>
            <a:pPr marL="0" indent="0">
              <a:buNone/>
            </a:pPr>
            <a:endParaRPr lang="fr-FR" sz="1800" dirty="0"/>
          </a:p>
          <a:p>
            <a:pPr marL="0" indent="0">
              <a:buNone/>
            </a:pPr>
            <a:r>
              <a:rPr lang="fr-FR" sz="1800" dirty="0"/>
              <a:t>Ils les ont construites en 300 après Jésus-Christ. </a:t>
            </a:r>
          </a:p>
          <a:p>
            <a:pPr marL="0" indent="0">
              <a:buNone/>
            </a:pPr>
            <a:endParaRPr lang="fr-FR" sz="1800" dirty="0"/>
          </a:p>
          <a:p>
            <a:pPr marL="0" indent="0">
              <a:buNone/>
            </a:pPr>
            <a:r>
              <a:rPr lang="fr-FR" sz="1800" dirty="0"/>
              <a:t>Les hommes et les femmes étaient séparés. Pour se baigner ils ne  portaient rien.</a:t>
            </a:r>
          </a:p>
          <a:p>
            <a:endParaRPr lang="de-DE" dirty="0" smtClean="0"/>
          </a:p>
        </p:txBody>
      </p:sp>
      <p:pic>
        <p:nvPicPr>
          <p:cNvPr id="25603" name="Picture 2"/>
          <p:cNvPicPr>
            <a:picLocks noGrp="1" noChangeAspect="1" noChangeArrowheads="1"/>
          </p:cNvPicPr>
          <p:nvPr>
            <p:ph sz="half" idx="2"/>
          </p:nvPr>
        </p:nvPicPr>
        <p:blipFill>
          <a:blip r:embed="rId2" cstate="print"/>
          <a:srcRect/>
          <a:stretch>
            <a:fillRect/>
          </a:stretch>
        </p:blipFill>
        <p:spPr>
          <a:xfrm>
            <a:off x="6312024" y="2420888"/>
            <a:ext cx="3598298" cy="2405112"/>
          </a:xfrm>
        </p:spPr>
      </p:pic>
    </p:spTree>
    <p:extLst>
      <p:ext uri="{BB962C8B-B14F-4D97-AF65-F5344CB8AC3E}">
        <p14:creationId xmlns:p14="http://schemas.microsoft.com/office/powerpoint/2010/main" val="3701714320"/>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Villa Borg</a:t>
            </a:r>
            <a:endParaRPr lang="de-DE" dirty="0">
              <a:solidFill>
                <a:schemeClr val="tx2">
                  <a:tint val="100000"/>
                  <a:shade val="90000"/>
                  <a:satMod val="250000"/>
                  <a:alpha val="100000"/>
                </a:schemeClr>
              </a:solidFill>
              <a:ea typeface="+mj-ea"/>
            </a:endParaRPr>
          </a:p>
        </p:txBody>
      </p:sp>
      <p:sp>
        <p:nvSpPr>
          <p:cNvPr id="26626" name="Inhaltsplatzhalter 2"/>
          <p:cNvSpPr>
            <a:spLocks noGrp="1"/>
          </p:cNvSpPr>
          <p:nvPr>
            <p:ph sz="half" idx="1"/>
          </p:nvPr>
        </p:nvSpPr>
        <p:spPr>
          <a:xfrm>
            <a:off x="3935760" y="4437112"/>
            <a:ext cx="4464496" cy="1854770"/>
          </a:xfrm>
        </p:spPr>
        <p:txBody>
          <a:bodyPr/>
          <a:lstStyle/>
          <a:p>
            <a:pPr marL="0" indent="0" algn="just">
              <a:buNone/>
            </a:pPr>
            <a:r>
              <a:rPr lang="fr-FR" sz="1800" dirty="0"/>
              <a:t>La « villa Borg » est un autre édifice romain, découverte en 1987. Elle a été dégagée en 2001 et reconstruite.</a:t>
            </a:r>
          </a:p>
          <a:p>
            <a:pPr marL="0" indent="0" algn="just">
              <a:buNone/>
            </a:pPr>
            <a:r>
              <a:rPr lang="fr-FR" sz="1800" dirty="0"/>
              <a:t>Aujourd’hui, il est possible de manger dans cette villa.</a:t>
            </a:r>
          </a:p>
          <a:p>
            <a:endParaRPr lang="de-DE" sz="1800" dirty="0"/>
          </a:p>
        </p:txBody>
      </p:sp>
      <p:pic>
        <p:nvPicPr>
          <p:cNvPr id="26627" name="Picture 2"/>
          <p:cNvPicPr>
            <a:picLocks noGrp="1" noChangeAspect="1" noChangeArrowheads="1"/>
          </p:cNvPicPr>
          <p:nvPr>
            <p:ph sz="half" idx="2"/>
          </p:nvPr>
        </p:nvPicPr>
        <p:blipFill>
          <a:blip r:embed="rId2" cstate="print"/>
          <a:srcRect/>
          <a:stretch>
            <a:fillRect/>
          </a:stretch>
        </p:blipFill>
        <p:spPr>
          <a:xfrm>
            <a:off x="3791744" y="1844825"/>
            <a:ext cx="4747190" cy="2297087"/>
          </a:xfrm>
        </p:spPr>
      </p:pic>
    </p:spTree>
    <p:extLst>
      <p:ext uri="{BB962C8B-B14F-4D97-AF65-F5344CB8AC3E}">
        <p14:creationId xmlns:p14="http://schemas.microsoft.com/office/powerpoint/2010/main" val="2402145709"/>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Villa </a:t>
            </a:r>
            <a:r>
              <a:rPr lang="de-DE" dirty="0" err="1" smtClean="0">
                <a:solidFill>
                  <a:schemeClr val="tx2">
                    <a:tint val="100000"/>
                    <a:shade val="90000"/>
                    <a:satMod val="250000"/>
                    <a:alpha val="100000"/>
                  </a:schemeClr>
                </a:solidFill>
                <a:ea typeface="+mj-ea"/>
              </a:rPr>
              <a:t>Nennig</a:t>
            </a:r>
            <a:endParaRPr lang="de-DE" dirty="0">
              <a:solidFill>
                <a:schemeClr val="tx2">
                  <a:tint val="100000"/>
                  <a:shade val="90000"/>
                  <a:satMod val="250000"/>
                  <a:alpha val="100000"/>
                </a:schemeClr>
              </a:solidFill>
              <a:ea typeface="+mj-ea"/>
            </a:endParaRPr>
          </a:p>
        </p:txBody>
      </p:sp>
      <p:sp>
        <p:nvSpPr>
          <p:cNvPr id="27650" name="Inhaltsplatzhalter 2"/>
          <p:cNvSpPr>
            <a:spLocks noGrp="1"/>
          </p:cNvSpPr>
          <p:nvPr>
            <p:ph sz="half" idx="1"/>
          </p:nvPr>
        </p:nvSpPr>
        <p:spPr>
          <a:xfrm>
            <a:off x="2135560" y="1988840"/>
            <a:ext cx="4824536" cy="1800200"/>
          </a:xfrm>
        </p:spPr>
        <p:txBody>
          <a:bodyPr/>
          <a:lstStyle/>
          <a:p>
            <a:pPr marL="0" indent="0" algn="just">
              <a:buNone/>
            </a:pPr>
            <a:r>
              <a:rPr lang="fr-FR" sz="1800" dirty="0"/>
              <a:t>À </a:t>
            </a:r>
            <a:r>
              <a:rPr lang="fr-FR" sz="1800" dirty="0" err="1"/>
              <a:t>Nennig</a:t>
            </a:r>
            <a:r>
              <a:rPr lang="fr-FR" sz="1800" dirty="0"/>
              <a:t>, il y a un sol en mosaïque. Il a été découvert en 1852 par un paysan pendant qu</a:t>
            </a:r>
            <a:r>
              <a:rPr lang="fr-FR" altLang="de-DE" sz="1800" dirty="0"/>
              <a:t>’</a:t>
            </a:r>
            <a:r>
              <a:rPr lang="fr-FR" sz="1800" dirty="0"/>
              <a:t>il labourait son champ.</a:t>
            </a:r>
          </a:p>
          <a:p>
            <a:pPr marL="0" indent="0" algn="just">
              <a:buNone/>
            </a:pPr>
            <a:r>
              <a:rPr lang="fr-FR" sz="1800" dirty="0"/>
              <a:t>La mosaïque a une dimension de 161 mètres carré. Sur la mosaïque on trouve des dessins avec des guerriers. </a:t>
            </a:r>
          </a:p>
          <a:p>
            <a:endParaRPr lang="de-DE" sz="1800" dirty="0"/>
          </a:p>
        </p:txBody>
      </p:sp>
      <p:pic>
        <p:nvPicPr>
          <p:cNvPr id="27651" name="Picture 2"/>
          <p:cNvPicPr>
            <a:picLocks noGrp="1" noChangeAspect="1" noChangeArrowheads="1"/>
          </p:cNvPicPr>
          <p:nvPr>
            <p:ph sz="half" idx="2"/>
          </p:nvPr>
        </p:nvPicPr>
        <p:blipFill>
          <a:blip r:embed="rId2" cstate="print"/>
          <a:srcRect/>
          <a:stretch>
            <a:fillRect/>
          </a:stretch>
        </p:blipFill>
        <p:spPr>
          <a:xfrm>
            <a:off x="3431705" y="4077073"/>
            <a:ext cx="3499867" cy="1928527"/>
          </a:xfrm>
        </p:spPr>
      </p:pic>
      <p:pic>
        <p:nvPicPr>
          <p:cNvPr id="27652" name="Picture 2"/>
          <p:cNvPicPr>
            <a:picLocks noChangeAspect="1" noChangeArrowheads="1"/>
          </p:cNvPicPr>
          <p:nvPr/>
        </p:nvPicPr>
        <p:blipFill>
          <a:blip r:embed="rId3" cstate="print"/>
          <a:srcRect/>
          <a:stretch>
            <a:fillRect/>
          </a:stretch>
        </p:blipFill>
        <p:spPr bwMode="auto">
          <a:xfrm>
            <a:off x="7248128" y="1844824"/>
            <a:ext cx="2820988" cy="4214812"/>
          </a:xfrm>
          <a:prstGeom prst="rect">
            <a:avLst/>
          </a:prstGeom>
          <a:noFill/>
          <a:ln w="9525">
            <a:noFill/>
            <a:miter lim="800000"/>
            <a:headEnd/>
            <a:tailEnd/>
          </a:ln>
        </p:spPr>
      </p:pic>
    </p:spTree>
    <p:extLst>
      <p:ext uri="{BB962C8B-B14F-4D97-AF65-F5344CB8AC3E}">
        <p14:creationId xmlns:p14="http://schemas.microsoft.com/office/powerpoint/2010/main" val="413591268"/>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ITALIE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it-IT" sz="4300" dirty="0" smtClean="0">
                <a:latin typeface="Rockwell" panose="02060603020205020403" pitchFamily="18" charset="0"/>
              </a:rPr>
              <a:t>Le Lycée "San Benedetto" Conversano</a:t>
            </a:r>
            <a:endParaRPr lang="ro-RO" sz="43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1288058678"/>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2961361"/>
            <a:ext cx="9144000" cy="935278"/>
          </a:xfrm>
        </p:spPr>
        <p:txBody>
          <a:bodyPr>
            <a:normAutofit/>
          </a:bodyPr>
          <a:lstStyle/>
          <a:p>
            <a:r>
              <a:rPr lang="fr-FR" dirty="0" smtClean="0">
                <a:latin typeface="Rockwell" panose="02060603020205020403" pitchFamily="18" charset="0"/>
              </a:rPr>
              <a:t>Partenaires: </a:t>
            </a:r>
            <a:endParaRPr lang="ro-RO" sz="44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4753233" y="0"/>
            <a:ext cx="2685535" cy="2685535"/>
          </a:xfrm>
          <a:prstGeom prst="rect">
            <a:avLst/>
          </a:prstGeom>
          <a:noFill/>
        </p:spPr>
      </p:pic>
      <p:sp>
        <p:nvSpPr>
          <p:cNvPr id="7" name="Substituent conținut 2"/>
          <p:cNvSpPr txBox="1">
            <a:spLocks/>
          </p:cNvSpPr>
          <p:nvPr/>
        </p:nvSpPr>
        <p:spPr>
          <a:xfrm>
            <a:off x="823784" y="4300151"/>
            <a:ext cx="10544432" cy="25578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200" dirty="0" smtClean="0">
                <a:latin typeface="Times New Roman" panose="02020603050405020304" pitchFamily="18" charset="0"/>
                <a:cs typeface="Times New Roman" panose="02020603050405020304" pitchFamily="18" charset="0"/>
              </a:rPr>
              <a:t>Deutsch-</a:t>
            </a:r>
            <a:r>
              <a:rPr lang="en-US" sz="2200" dirty="0" err="1" smtClean="0">
                <a:latin typeface="Times New Roman" panose="02020603050405020304" pitchFamily="18" charset="0"/>
                <a:cs typeface="Times New Roman" panose="02020603050405020304" pitchFamily="18" charset="0"/>
              </a:rPr>
              <a:t>Luxemburgisches</a:t>
            </a:r>
            <a:r>
              <a:rPr lang="en-US" sz="2200" dirty="0" smtClean="0">
                <a:latin typeface="Times New Roman" panose="02020603050405020304" pitchFamily="18" charset="0"/>
                <a:cs typeface="Times New Roman" panose="02020603050405020304" pitchFamily="18" charset="0"/>
              </a:rPr>
              <a:t> Schengen-</a:t>
            </a:r>
            <a:r>
              <a:rPr lang="en-US" sz="2200" dirty="0" err="1" smtClean="0">
                <a:latin typeface="Times New Roman" panose="02020603050405020304" pitchFamily="18" charset="0"/>
                <a:cs typeface="Times New Roman" panose="02020603050405020304" pitchFamily="18" charset="0"/>
              </a:rPr>
              <a:t>Lyzeum</a:t>
            </a:r>
            <a:r>
              <a:rPr lang="en-US" sz="2200" dirty="0" smtClean="0">
                <a:latin typeface="Times New Roman" panose="02020603050405020304" pitchFamily="18" charset="0"/>
                <a:cs typeface="Times New Roman" panose="02020603050405020304" pitchFamily="18" charset="0"/>
              </a:rPr>
              <a:t> Perl,  </a:t>
            </a:r>
            <a:r>
              <a:rPr lang="en-US" sz="2200" b="1" dirty="0" smtClean="0">
                <a:latin typeface="Times New Roman" panose="02020603050405020304" pitchFamily="18" charset="0"/>
                <a:cs typeface="Times New Roman" panose="02020603050405020304" pitchFamily="18" charset="0"/>
              </a:rPr>
              <a:t>LUXEMBOURG</a:t>
            </a:r>
            <a:r>
              <a:rPr lang="en-US" sz="2200" dirty="0" smtClean="0">
                <a:latin typeface="Times New Roman" panose="02020603050405020304" pitchFamily="18" charset="0"/>
                <a:cs typeface="Times New Roman" panose="02020603050405020304" pitchFamily="18" charset="0"/>
              </a:rPr>
              <a:t>	</a:t>
            </a:r>
          </a:p>
          <a:p>
            <a:pPr>
              <a:lnSpc>
                <a:spcPct val="100000"/>
              </a:lnSpc>
            </a:pPr>
            <a:r>
              <a:rPr lang="en-US" sz="2200" dirty="0" smtClean="0">
                <a:latin typeface="Times New Roman" panose="02020603050405020304" pitchFamily="18" charset="0"/>
                <a:cs typeface="Times New Roman" panose="02020603050405020304" pitchFamily="18" charset="0"/>
              </a:rPr>
              <a:t>Le </a:t>
            </a:r>
            <a:r>
              <a:rPr lang="en-US" sz="2200" dirty="0" err="1" smtClean="0">
                <a:latin typeface="Times New Roman" panose="02020603050405020304" pitchFamily="18" charset="0"/>
                <a:cs typeface="Times New Roman" panose="02020603050405020304" pitchFamily="18" charset="0"/>
              </a:rPr>
              <a:t>Lycée</a:t>
            </a:r>
            <a:r>
              <a:rPr lang="en-US" sz="2200" dirty="0" smtClean="0">
                <a:latin typeface="Times New Roman" panose="02020603050405020304" pitchFamily="18" charset="0"/>
                <a:cs typeface="Times New Roman" panose="02020603050405020304" pitchFamily="18" charset="0"/>
              </a:rPr>
              <a:t> "San Benedetto" </a:t>
            </a:r>
            <a:r>
              <a:rPr lang="en-US" sz="2200" dirty="0" err="1" smtClean="0">
                <a:latin typeface="Times New Roman" panose="02020603050405020304" pitchFamily="18" charset="0"/>
                <a:cs typeface="Times New Roman" panose="02020603050405020304" pitchFamily="18" charset="0"/>
              </a:rPr>
              <a:t>Conversano</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ITALIE</a:t>
            </a:r>
          </a:p>
          <a:p>
            <a:pPr>
              <a:lnSpc>
                <a:spcPct val="100000"/>
              </a:lnSpc>
            </a:pPr>
            <a:r>
              <a:rPr lang="en-US" sz="2200" dirty="0" err="1" smtClean="0">
                <a:latin typeface="Times New Roman" panose="02020603050405020304" pitchFamily="18" charset="0"/>
                <a:cs typeface="Times New Roman" panose="02020603050405020304" pitchFamily="18" charset="0"/>
              </a:rPr>
              <a:t>Zespół</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Szkół</a:t>
            </a:r>
            <a:r>
              <a:rPr lang="en-US" sz="2200" dirty="0" smtClean="0">
                <a:latin typeface="Times New Roman" panose="02020603050405020304" pitchFamily="18" charset="0"/>
                <a:cs typeface="Times New Roman" panose="02020603050405020304" pitchFamily="18" charset="0"/>
              </a:rPr>
              <a:t> Centrum </a:t>
            </a:r>
            <a:r>
              <a:rPr lang="en-US" sz="2200" dirty="0" err="1" smtClean="0">
                <a:latin typeface="Times New Roman" panose="02020603050405020304" pitchFamily="18" charset="0"/>
                <a:cs typeface="Times New Roman" panose="02020603050405020304" pitchFamily="18" charset="0"/>
              </a:rPr>
              <a:t>Edukacji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im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Ignacego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Łukasiewicza</a:t>
            </a:r>
            <a:r>
              <a:rPr lang="en-US" sz="2200" dirty="0" smtClean="0">
                <a:latin typeface="Times New Roman" panose="02020603050405020304" pitchFamily="18" charset="0"/>
                <a:cs typeface="Times New Roman" panose="02020603050405020304" pitchFamily="18" charset="0"/>
              </a:rPr>
              <a:t>, Plock, </a:t>
            </a:r>
            <a:r>
              <a:rPr lang="en-US" sz="2200" b="1" dirty="0" smtClean="0">
                <a:latin typeface="Times New Roman" panose="02020603050405020304" pitchFamily="18" charset="0"/>
                <a:cs typeface="Times New Roman" panose="02020603050405020304" pitchFamily="18" charset="0"/>
              </a:rPr>
              <a:t>POLOGNE</a:t>
            </a:r>
          </a:p>
          <a:p>
            <a:pPr>
              <a:lnSpc>
                <a:spcPct val="100000"/>
              </a:lnSpc>
            </a:pPr>
            <a:r>
              <a:rPr lang="en-US" sz="2200" dirty="0" err="1" smtClean="0">
                <a:latin typeface="Times New Roman" panose="02020603050405020304" pitchFamily="18" charset="0"/>
                <a:cs typeface="Times New Roman" panose="02020603050405020304" pitchFamily="18" charset="0"/>
              </a:rPr>
              <a:t>Maison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Familiale</a:t>
            </a:r>
            <a:r>
              <a:rPr lang="en-US" sz="2200" dirty="0" smtClean="0">
                <a:latin typeface="Times New Roman" panose="02020603050405020304" pitchFamily="18" charset="0"/>
                <a:cs typeface="Times New Roman" panose="02020603050405020304" pitchFamily="18" charset="0"/>
              </a:rPr>
              <a:t> et </a:t>
            </a:r>
            <a:r>
              <a:rPr lang="en-US" sz="2200" dirty="0" err="1" smtClean="0">
                <a:latin typeface="Times New Roman" panose="02020603050405020304" pitchFamily="18" charset="0"/>
                <a:cs typeface="Times New Roman" panose="02020603050405020304" pitchFamily="18" charset="0"/>
              </a:rPr>
              <a:t>Rurale</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Agencourt</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FRANCE </a:t>
            </a:r>
          </a:p>
          <a:p>
            <a:pPr>
              <a:lnSpc>
                <a:spcPct val="100000"/>
              </a:lnSpc>
            </a:pPr>
            <a:r>
              <a:rPr lang="en-US" sz="2200" dirty="0" smtClean="0">
                <a:latin typeface="Times New Roman" panose="02020603050405020304" pitchFamily="18" charset="0"/>
                <a:cs typeface="Times New Roman" panose="02020603050405020304" pitchFamily="18" charset="0"/>
              </a:rPr>
              <a:t>Le </a:t>
            </a:r>
            <a:r>
              <a:rPr lang="en-US" sz="2200" dirty="0" err="1" smtClean="0">
                <a:latin typeface="Times New Roman" panose="02020603050405020304" pitchFamily="18" charset="0"/>
                <a:cs typeface="Times New Roman" panose="02020603050405020304" pitchFamily="18" charset="0"/>
              </a:rPr>
              <a:t>Lycée</a:t>
            </a:r>
            <a:r>
              <a:rPr lang="en-US" sz="2200" dirty="0" smtClean="0">
                <a:latin typeface="Times New Roman" panose="02020603050405020304" pitchFamily="18" charset="0"/>
                <a:cs typeface="Times New Roman" panose="02020603050405020304" pitchFamily="18" charset="0"/>
              </a:rPr>
              <a:t> "Regina Maria" </a:t>
            </a:r>
            <a:r>
              <a:rPr lang="en-US" sz="2200" dirty="0" err="1" smtClean="0">
                <a:latin typeface="Times New Roman" panose="02020603050405020304" pitchFamily="18" charset="0"/>
                <a:cs typeface="Times New Roman" panose="02020603050405020304" pitchFamily="18" charset="0"/>
              </a:rPr>
              <a:t>Dorohoi</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ROUMANIE</a:t>
            </a:r>
          </a:p>
        </p:txBody>
      </p:sp>
    </p:spTree>
    <p:extLst>
      <p:ext uri="{BB962C8B-B14F-4D97-AF65-F5344CB8AC3E}">
        <p14:creationId xmlns:p14="http://schemas.microsoft.com/office/powerpoint/2010/main" val="2358763869"/>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84385" y="188640"/>
            <a:ext cx="8748464" cy="3950180"/>
          </a:xfrm>
        </p:spPr>
        <p:txBody>
          <a:bodyPr>
            <a:noAutofit/>
            <a:scene3d>
              <a:camera prst="perspectiveLeft"/>
              <a:lightRig rig="threePt" dir="t"/>
            </a:scene3d>
          </a:bodyPr>
          <a:lstStyle/>
          <a:p>
            <a:r>
              <a:rPr lang="fr-FR" sz="6600" dirty="0">
                <a:solidFill>
                  <a:srgbClr val="C00000"/>
                </a:solidFill>
                <a:effectLst>
                  <a:reflection blurRad="6350" stA="55000" endA="300" endPos="45500" dir="5400000" sy="-100000" algn="bl" rotWithShape="0"/>
                </a:effectLst>
              </a:rPr>
              <a:t>PATRIMOINE CULTUREL </a:t>
            </a:r>
            <a:br>
              <a:rPr lang="fr-FR" sz="6600" dirty="0">
                <a:solidFill>
                  <a:srgbClr val="C00000"/>
                </a:solidFill>
                <a:effectLst>
                  <a:reflection blurRad="6350" stA="55000" endA="300" endPos="45500" dir="5400000" sy="-100000" algn="bl" rotWithShape="0"/>
                </a:effectLst>
              </a:rPr>
            </a:br>
            <a:r>
              <a:rPr lang="fr-FR" sz="6600" dirty="0">
                <a:solidFill>
                  <a:srgbClr val="C00000"/>
                </a:solidFill>
                <a:effectLst>
                  <a:reflection blurRad="6350" stA="55000" endA="300" endPos="45500" dir="5400000" sy="-100000" algn="bl" rotWithShape="0"/>
                </a:effectLst>
              </a:rPr>
              <a:t> DES POUILLES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272" y="4869160"/>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51310"/>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24232" y="928670"/>
            <a:ext cx="6315076" cy="3714776"/>
          </a:xfrm>
        </p:spPr>
        <p:txBody>
          <a:bodyPr>
            <a:noAutofit/>
          </a:bodyPr>
          <a:lstStyle/>
          <a:p>
            <a:r>
              <a:rPr lang="it-IT" sz="1800" dirty="0"/>
              <a:t>La  </a:t>
            </a:r>
            <a:r>
              <a:rPr lang="it-IT" sz="1800" dirty="0" err="1"/>
              <a:t>célébration</a:t>
            </a:r>
            <a:r>
              <a:rPr lang="it-IT" sz="1800" dirty="0"/>
              <a:t> de la Dame de la </a:t>
            </a:r>
            <a:r>
              <a:rPr lang="it-IT" sz="1800" dirty="0" err="1"/>
              <a:t>Fontaine</a:t>
            </a:r>
            <a:r>
              <a:rPr lang="it-IT" sz="1800" dirty="0"/>
              <a:t> est la </a:t>
            </a:r>
            <a:r>
              <a:rPr lang="it-IT" sz="1800" dirty="0" err="1"/>
              <a:t>fête</a:t>
            </a:r>
            <a:r>
              <a:rPr lang="it-IT" sz="1800" dirty="0"/>
              <a:t> la plus importante pour </a:t>
            </a:r>
            <a:r>
              <a:rPr lang="it-IT" sz="1800" dirty="0" err="1"/>
              <a:t>les</a:t>
            </a:r>
            <a:r>
              <a:rPr lang="it-IT" sz="1800" dirty="0"/>
              <a:t> </a:t>
            </a:r>
            <a:r>
              <a:rPr lang="it-IT" sz="1800" dirty="0" err="1"/>
              <a:t>citoyens</a:t>
            </a:r>
            <a:r>
              <a:rPr lang="it-IT" sz="1800" dirty="0"/>
              <a:t> de Conversano, </a:t>
            </a:r>
            <a:r>
              <a:rPr lang="it-IT" sz="1800" dirty="0" err="1"/>
              <a:t>parce-que</a:t>
            </a:r>
            <a:r>
              <a:rPr lang="it-IT" sz="1800" dirty="0"/>
              <a:t> elle est la </a:t>
            </a:r>
            <a:r>
              <a:rPr lang="it-IT" sz="1800" dirty="0" err="1"/>
              <a:t>protectrice</a:t>
            </a:r>
            <a:r>
              <a:rPr lang="it-IT" sz="1800" dirty="0"/>
              <a:t> de la ville </a:t>
            </a:r>
            <a:r>
              <a:rPr lang="it-IT" sz="1800" dirty="0" err="1"/>
              <a:t>et</a:t>
            </a:r>
            <a:r>
              <a:rPr lang="it-IT" sz="1800" dirty="0"/>
              <a:t> </a:t>
            </a:r>
            <a:r>
              <a:rPr lang="it-IT" sz="1800" dirty="0" err="1"/>
              <a:t>du</a:t>
            </a:r>
            <a:r>
              <a:rPr lang="it-IT" sz="1800" dirty="0"/>
              <a:t> </a:t>
            </a:r>
            <a:r>
              <a:rPr lang="it-IT" sz="1800" dirty="0" err="1"/>
              <a:t>diocèse</a:t>
            </a:r>
            <a:r>
              <a:rPr lang="it-IT" sz="1800" dirty="0"/>
              <a:t>. La </a:t>
            </a:r>
            <a:r>
              <a:rPr lang="it-IT" sz="1800" dirty="0" err="1"/>
              <a:t>fête</a:t>
            </a:r>
            <a:r>
              <a:rPr lang="it-IT" sz="1800" dirty="0"/>
              <a:t> </a:t>
            </a:r>
            <a:r>
              <a:rPr lang="it-IT" sz="1800" dirty="0" err="1"/>
              <a:t>liturgique</a:t>
            </a:r>
            <a:r>
              <a:rPr lang="it-IT" sz="1800" dirty="0"/>
              <a:t> </a:t>
            </a:r>
            <a:r>
              <a:rPr lang="it-IT" sz="1800" dirty="0" err="1"/>
              <a:t>marque</a:t>
            </a:r>
            <a:r>
              <a:rPr lang="it-IT" sz="1800" dirty="0"/>
              <a:t> le 1er </a:t>
            </a:r>
            <a:r>
              <a:rPr lang="it-IT" sz="1800" dirty="0" err="1"/>
              <a:t>samedi</a:t>
            </a:r>
            <a:r>
              <a:rPr lang="it-IT" sz="1800" dirty="0"/>
              <a:t> de mai, </a:t>
            </a:r>
            <a:r>
              <a:rPr lang="it-IT" sz="1800" dirty="0" err="1"/>
              <a:t>alors</a:t>
            </a:r>
            <a:r>
              <a:rPr lang="it-IT" sz="1800" dirty="0"/>
              <a:t> </a:t>
            </a:r>
            <a:r>
              <a:rPr lang="it-IT" sz="1800" dirty="0" err="1"/>
              <a:t>que</a:t>
            </a:r>
            <a:r>
              <a:rPr lang="it-IT" sz="1800" dirty="0"/>
              <a:t> la </a:t>
            </a:r>
            <a:r>
              <a:rPr lang="it-IT" sz="1800" dirty="0" err="1"/>
              <a:t>fonction</a:t>
            </a:r>
            <a:r>
              <a:rPr lang="it-IT" sz="1800" dirty="0"/>
              <a:t> </a:t>
            </a:r>
            <a:r>
              <a:rPr lang="it-IT" sz="1800" dirty="0" err="1"/>
              <a:t>utilise</a:t>
            </a:r>
            <a:r>
              <a:rPr lang="it-IT" sz="1800" dirty="0"/>
              <a:t> le </a:t>
            </a:r>
            <a:r>
              <a:rPr lang="it-IT" sz="1800" dirty="0" err="1"/>
              <a:t>quatrième</a:t>
            </a:r>
            <a:r>
              <a:rPr lang="it-IT" sz="1800" dirty="0"/>
              <a:t> </a:t>
            </a:r>
            <a:r>
              <a:rPr lang="it-IT" sz="1800" dirty="0" err="1"/>
              <a:t>dimanche</a:t>
            </a:r>
            <a:r>
              <a:rPr lang="it-IT" sz="1800" dirty="0"/>
              <a:t> </a:t>
            </a:r>
            <a:r>
              <a:rPr lang="it-IT" sz="1800" dirty="0" err="1"/>
              <a:t>du</a:t>
            </a:r>
            <a:r>
              <a:rPr lang="it-IT" sz="1800" dirty="0"/>
              <a:t> </a:t>
            </a:r>
            <a:r>
              <a:rPr lang="it-IT" sz="1800" dirty="0" err="1"/>
              <a:t>mois</a:t>
            </a:r>
            <a:r>
              <a:rPr lang="it-IT" sz="1800" dirty="0"/>
              <a:t> </a:t>
            </a:r>
            <a:r>
              <a:rPr lang="it-IT" sz="1800" dirty="0" err="1"/>
              <a:t>avec</a:t>
            </a:r>
            <a:r>
              <a:rPr lang="it-IT" sz="1800" dirty="0"/>
              <a:t> </a:t>
            </a:r>
            <a:r>
              <a:rPr lang="it-IT" sz="1800" dirty="0" err="1"/>
              <a:t>des</a:t>
            </a:r>
            <a:r>
              <a:rPr lang="it-IT" sz="1800" dirty="0"/>
              <a:t> </a:t>
            </a:r>
            <a:r>
              <a:rPr lang="it-IT" sz="1800" dirty="0" err="1"/>
              <a:t>processions</a:t>
            </a:r>
            <a:r>
              <a:rPr lang="it-IT" sz="1800" dirty="0"/>
              <a:t> </a:t>
            </a:r>
            <a:r>
              <a:rPr lang="it-IT" sz="1800" dirty="0" err="1"/>
              <a:t>mariales</a:t>
            </a:r>
            <a:r>
              <a:rPr lang="it-IT" sz="1800" dirty="0"/>
              <a:t>, </a:t>
            </a:r>
            <a:r>
              <a:rPr lang="it-IT" sz="1800" dirty="0" err="1"/>
              <a:t>des</a:t>
            </a:r>
            <a:r>
              <a:rPr lang="it-IT" sz="1800" dirty="0"/>
              <a:t> </a:t>
            </a:r>
            <a:r>
              <a:rPr lang="it-IT" sz="1800" dirty="0" err="1"/>
              <a:t>spectacles</a:t>
            </a:r>
            <a:r>
              <a:rPr lang="it-IT" sz="1800" dirty="0"/>
              <a:t> de </a:t>
            </a:r>
            <a:r>
              <a:rPr lang="it-IT" sz="1800" dirty="0" err="1"/>
              <a:t>groupes</a:t>
            </a:r>
            <a:r>
              <a:rPr lang="it-IT" sz="1800" dirty="0"/>
              <a:t> de </a:t>
            </a:r>
            <a:r>
              <a:rPr lang="it-IT" sz="1800" dirty="0" err="1"/>
              <a:t>musique</a:t>
            </a:r>
            <a:r>
              <a:rPr lang="it-IT" sz="1800" dirty="0"/>
              <a:t>, </a:t>
            </a:r>
            <a:r>
              <a:rPr lang="it-IT" sz="1800" dirty="0" err="1"/>
              <a:t>feux</a:t>
            </a:r>
            <a:r>
              <a:rPr lang="it-IT" sz="1800" dirty="0"/>
              <a:t> d'</a:t>
            </a:r>
            <a:r>
              <a:rPr lang="it-IT" sz="1800" dirty="0" err="1"/>
              <a:t>artifice</a:t>
            </a:r>
            <a:r>
              <a:rPr lang="it-IT" sz="1800" dirty="0"/>
              <a:t> </a:t>
            </a:r>
            <a:r>
              <a:rPr lang="it-IT" sz="1800" dirty="0" err="1"/>
              <a:t>et</a:t>
            </a:r>
            <a:r>
              <a:rPr lang="it-IT" sz="1800" dirty="0"/>
              <a:t> </a:t>
            </a:r>
            <a:r>
              <a:rPr lang="it-IT" sz="1800" dirty="0" err="1"/>
              <a:t>des</a:t>
            </a:r>
            <a:r>
              <a:rPr lang="it-IT" sz="1800" dirty="0"/>
              <a:t> </a:t>
            </a:r>
            <a:r>
              <a:rPr lang="it-IT" sz="1800" dirty="0" err="1"/>
              <a:t>magnifiques</a:t>
            </a:r>
            <a:r>
              <a:rPr lang="it-IT" sz="1800" dirty="0"/>
              <a:t> </a:t>
            </a:r>
            <a:r>
              <a:rPr lang="it-IT" sz="1800" dirty="0" err="1"/>
              <a:t>illuminations</a:t>
            </a:r>
            <a:r>
              <a:rPr lang="it-IT" sz="1800" dirty="0"/>
              <a:t>. </a:t>
            </a:r>
            <a:r>
              <a:rPr lang="it-IT" sz="1800" dirty="0" err="1"/>
              <a:t>Les</a:t>
            </a:r>
            <a:r>
              <a:rPr lang="it-IT" sz="1800" dirty="0"/>
              <a:t> </a:t>
            </a:r>
            <a:r>
              <a:rPr lang="it-IT" sz="1800" dirty="0" err="1"/>
              <a:t>enfants</a:t>
            </a:r>
            <a:r>
              <a:rPr lang="it-IT" sz="1800" dirty="0"/>
              <a:t> </a:t>
            </a:r>
            <a:r>
              <a:rPr lang="it-IT" sz="1800" dirty="0" err="1"/>
              <a:t>rendent</a:t>
            </a:r>
            <a:r>
              <a:rPr lang="it-IT" sz="1800" dirty="0"/>
              <a:t> </a:t>
            </a:r>
            <a:r>
              <a:rPr lang="it-IT" sz="1800" dirty="0" err="1"/>
              <a:t>hommage</a:t>
            </a:r>
            <a:r>
              <a:rPr lang="it-IT" sz="1800" dirty="0"/>
              <a:t> à la </a:t>
            </a:r>
            <a:r>
              <a:rPr lang="it-IT" sz="1800" dirty="0" err="1"/>
              <a:t>Protectrice</a:t>
            </a:r>
            <a:r>
              <a:rPr lang="it-IT" sz="1800" dirty="0"/>
              <a:t> </a:t>
            </a:r>
            <a:r>
              <a:rPr lang="it-IT" sz="1800" dirty="0" err="1"/>
              <a:t>avec</a:t>
            </a:r>
            <a:r>
              <a:rPr lang="it-IT" sz="1800" dirty="0"/>
              <a:t> </a:t>
            </a:r>
            <a:r>
              <a:rPr lang="it-IT" sz="1800" dirty="0" err="1"/>
              <a:t>des</a:t>
            </a:r>
            <a:r>
              <a:rPr lang="it-IT" sz="1800" dirty="0"/>
              <a:t> </a:t>
            </a:r>
            <a:r>
              <a:rPr lang="it-IT" sz="1800" dirty="0" err="1"/>
              <a:t>arrangements</a:t>
            </a:r>
            <a:r>
              <a:rPr lang="it-IT" sz="1800" dirty="0"/>
              <a:t> </a:t>
            </a:r>
            <a:r>
              <a:rPr lang="it-IT" sz="1800" dirty="0" err="1"/>
              <a:t>floraux</a:t>
            </a:r>
            <a:r>
              <a:rPr lang="it-IT" sz="1800" dirty="0"/>
              <a:t> qui </a:t>
            </a:r>
            <a:r>
              <a:rPr lang="it-IT" sz="1800" dirty="0" err="1"/>
              <a:t>sont</a:t>
            </a:r>
            <a:r>
              <a:rPr lang="it-IT" sz="1800" dirty="0"/>
              <a:t> </a:t>
            </a:r>
            <a:r>
              <a:rPr lang="it-IT" sz="1800" dirty="0" err="1"/>
              <a:t>exposés</a:t>
            </a:r>
            <a:r>
              <a:rPr lang="it-IT" sz="1800" dirty="0"/>
              <a:t> </a:t>
            </a:r>
            <a:r>
              <a:rPr lang="it-IT" sz="1800" dirty="0" err="1"/>
              <a:t>au</a:t>
            </a:r>
            <a:r>
              <a:rPr lang="it-IT" sz="1800" dirty="0"/>
              <a:t> pied l'</a:t>
            </a:r>
            <a:r>
              <a:rPr lang="it-IT" sz="1800" dirty="0" err="1"/>
              <a:t>èglise</a:t>
            </a:r>
            <a:r>
              <a:rPr lang="it-IT" sz="1800" dirty="0"/>
              <a:t> de </a:t>
            </a:r>
            <a:r>
              <a:rPr lang="it-IT" sz="1800" dirty="0" err="1"/>
              <a:t>Saint-cosma</a:t>
            </a:r>
            <a:r>
              <a:rPr lang="it-IT" sz="1800" dirty="0"/>
              <a:t> .</a:t>
            </a:r>
            <a:br>
              <a:rPr lang="it-IT" sz="1800" dirty="0"/>
            </a:br>
            <a:r>
              <a:rPr lang="it-IT" sz="1800" dirty="0"/>
              <a:t> </a:t>
            </a:r>
            <a:br>
              <a:rPr lang="it-IT" sz="1800" dirty="0"/>
            </a:br>
            <a:endParaRPr lang="fr-FR" sz="1800" dirty="0"/>
          </a:p>
        </p:txBody>
      </p:sp>
      <p:sp>
        <p:nvSpPr>
          <p:cNvPr id="3" name="Sottotitolo 2"/>
          <p:cNvSpPr>
            <a:spLocks noGrp="1"/>
          </p:cNvSpPr>
          <p:nvPr>
            <p:ph type="subTitle" idx="1"/>
          </p:nvPr>
        </p:nvSpPr>
        <p:spPr>
          <a:xfrm>
            <a:off x="3381356" y="357166"/>
            <a:ext cx="6172200" cy="1371600"/>
          </a:xfrm>
        </p:spPr>
        <p:txBody>
          <a:bodyPr/>
          <a:lstStyle/>
          <a:p>
            <a:r>
              <a:rPr lang="fr-FR" dirty="0" smtClean="0">
                <a:solidFill>
                  <a:srgbClr val="FF0000"/>
                </a:solidFill>
                <a:effectLst>
                  <a:reflection blurRad="6350" stA="55000" endA="300" endPos="45500" dir="5400000" sy="-100000" algn="bl" rotWithShape="0"/>
                </a:effectLst>
              </a:rPr>
              <a:t>CONVERSANO</a:t>
            </a:r>
            <a:endParaRPr lang="fr-FR" dirty="0">
              <a:solidFill>
                <a:srgbClr val="FF0000"/>
              </a:solidFill>
              <a:effectLst>
                <a:reflection blurRad="6350" stA="55000" endA="300" endPos="45500" dir="5400000" sy="-100000" algn="bl" rotWithShape="0"/>
              </a:effectLst>
            </a:endParaRPr>
          </a:p>
        </p:txBody>
      </p:sp>
      <p:pic>
        <p:nvPicPr>
          <p:cNvPr id="1026" name="Picture 2"/>
          <p:cNvPicPr>
            <a:picLocks noChangeAspect="1" noChangeArrowheads="1"/>
          </p:cNvPicPr>
          <p:nvPr/>
        </p:nvPicPr>
        <p:blipFill>
          <a:blip r:embed="rId2"/>
          <a:srcRect/>
          <a:stretch>
            <a:fillRect/>
          </a:stretch>
        </p:blipFill>
        <p:spPr bwMode="auto">
          <a:xfrm>
            <a:off x="1738282" y="214290"/>
            <a:ext cx="1651000" cy="275590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310314" y="4154429"/>
            <a:ext cx="4143372" cy="2548655"/>
          </a:xfrm>
          <a:prstGeom prst="rect">
            <a:avLst/>
          </a:prstGeom>
          <a:noFill/>
          <a:ln w="9525">
            <a:noFill/>
            <a:miter lim="800000"/>
            <a:headEnd/>
            <a:tailEnd/>
          </a:ln>
        </p:spPr>
      </p:pic>
    </p:spTree>
    <p:extLst>
      <p:ext uri="{BB962C8B-B14F-4D97-AF65-F5344CB8AC3E}">
        <p14:creationId xmlns:p14="http://schemas.microsoft.com/office/powerpoint/2010/main" val="3301033630"/>
      </p:ext>
    </p:extLst>
  </p:cSld>
  <p:clrMapOvr>
    <a:masterClrMapping/>
  </p:clrMapOvr>
  <mc:AlternateContent xmlns:mc="http://schemas.openxmlformats.org/markup-compatibility/2006" xmlns:p14="http://schemas.microsoft.com/office/powerpoint/2010/main">
    <mc:Choice Requires="p14">
      <p:transition p14:dur="250" advTm="9000">
        <p:fade/>
      </p:transition>
    </mc:Choice>
    <mc:Fallback xmlns="">
      <p:transition advTm="9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15680" y="1891828"/>
            <a:ext cx="6172200" cy="1894362"/>
          </a:xfrm>
        </p:spPr>
        <p:txBody>
          <a:bodyPr>
            <a:noAutofit/>
          </a:bodyPr>
          <a:lstStyle/>
          <a:p>
            <a:r>
              <a:rPr lang="it-IT" sz="1800" dirty="0"/>
              <a:t>A’ Polignano il y a le </a:t>
            </a:r>
            <a:r>
              <a:rPr lang="it-IT" sz="1800" dirty="0" err="1"/>
              <a:t>musée</a:t>
            </a:r>
            <a:r>
              <a:rPr lang="it-IT" sz="1800" dirty="0"/>
              <a:t> Pino </a:t>
            </a:r>
            <a:r>
              <a:rPr lang="it-IT" sz="1800" dirty="0" err="1"/>
              <a:t>Pascali,dedié</a:t>
            </a:r>
            <a:r>
              <a:rPr lang="it-IT" sz="1800" dirty="0"/>
              <a:t> à </a:t>
            </a:r>
            <a:r>
              <a:rPr lang="it-IT" sz="1800" dirty="0" err="1"/>
              <a:t>cet</a:t>
            </a:r>
            <a:r>
              <a:rPr lang="it-IT" sz="1800" dirty="0"/>
              <a:t> </a:t>
            </a:r>
            <a:r>
              <a:rPr lang="it-IT" sz="1800" dirty="0" err="1"/>
              <a:t>artist</a:t>
            </a:r>
            <a:r>
              <a:rPr lang="it-IT" sz="1800" dirty="0"/>
              <a:t>  d’art </a:t>
            </a:r>
            <a:r>
              <a:rPr lang="it-IT" sz="1800" dirty="0" err="1"/>
              <a:t>contemporaine</a:t>
            </a:r>
            <a:r>
              <a:rPr lang="it-IT" sz="1800" dirty="0"/>
              <a:t>  qui est le </a:t>
            </a:r>
            <a:r>
              <a:rPr lang="it-IT" sz="1800" dirty="0" err="1"/>
              <a:t>célèbre</a:t>
            </a:r>
            <a:r>
              <a:rPr lang="it-IT" sz="1800" dirty="0"/>
              <a:t>  à </a:t>
            </a:r>
            <a:r>
              <a:rPr lang="it-IT" sz="1800" dirty="0" err="1"/>
              <a:t>niveau</a:t>
            </a:r>
            <a:r>
              <a:rPr lang="it-IT" sz="1800" dirty="0"/>
              <a:t> </a:t>
            </a:r>
            <a:r>
              <a:rPr lang="it-IT" sz="1800" dirty="0" err="1"/>
              <a:t>international</a:t>
            </a:r>
            <a:r>
              <a:rPr lang="it-IT" sz="1800" dirty="0"/>
              <a:t>.</a:t>
            </a:r>
            <a:br>
              <a:rPr lang="it-IT" sz="1800" dirty="0"/>
            </a:br>
            <a:r>
              <a:rPr lang="it-IT" sz="1800" dirty="0"/>
              <a:t>La </a:t>
            </a:r>
            <a:r>
              <a:rPr lang="it-IT" sz="1800" dirty="0" err="1"/>
              <a:t>fondation</a:t>
            </a:r>
            <a:r>
              <a:rPr lang="it-IT" sz="1800" dirty="0"/>
              <a:t> Pino </a:t>
            </a:r>
            <a:r>
              <a:rPr lang="it-IT" sz="1800" dirty="0" err="1"/>
              <a:t>Pascali</a:t>
            </a:r>
            <a:r>
              <a:rPr lang="it-IT" sz="1800" dirty="0"/>
              <a:t> est le </a:t>
            </a:r>
            <a:r>
              <a:rPr lang="it-IT" sz="1800" dirty="0" err="1"/>
              <a:t>seul</a:t>
            </a:r>
            <a:r>
              <a:rPr lang="it-IT" sz="1800" dirty="0"/>
              <a:t>  </a:t>
            </a:r>
            <a:r>
              <a:rPr lang="it-IT" sz="1800" dirty="0" err="1"/>
              <a:t>musée</a:t>
            </a:r>
            <a:r>
              <a:rPr lang="it-IT" sz="1800" dirty="0"/>
              <a:t> d’art </a:t>
            </a:r>
            <a:r>
              <a:rPr lang="it-IT" sz="1800" dirty="0" err="1"/>
              <a:t>contemporaine</a:t>
            </a:r>
            <a:r>
              <a:rPr lang="it-IT" sz="1800" dirty="0"/>
              <a:t> </a:t>
            </a:r>
            <a:r>
              <a:rPr lang="it-IT" sz="1800" dirty="0" err="1"/>
              <a:t>des</a:t>
            </a:r>
            <a:r>
              <a:rPr lang="it-IT" sz="1800" dirty="0"/>
              <a:t> </a:t>
            </a:r>
            <a:r>
              <a:rPr lang="it-IT" sz="1800" dirty="0" err="1"/>
              <a:t>Pouilles</a:t>
            </a:r>
            <a:r>
              <a:rPr lang="it-IT" sz="1800" dirty="0"/>
              <a:t> et son  </a:t>
            </a:r>
            <a:r>
              <a:rPr lang="it-IT" sz="1800" dirty="0" err="1"/>
              <a:t>but</a:t>
            </a:r>
            <a:r>
              <a:rPr lang="it-IT" sz="1800" dirty="0"/>
              <a:t> est </a:t>
            </a:r>
            <a:r>
              <a:rPr lang="it-IT" sz="1800" dirty="0" err="1"/>
              <a:t>celui</a:t>
            </a:r>
            <a:r>
              <a:rPr lang="it-IT" sz="1800" dirty="0"/>
              <a:t> d’</a:t>
            </a:r>
            <a:r>
              <a:rPr lang="it-IT" sz="1800" dirty="0" err="1"/>
              <a:t>organiser</a:t>
            </a:r>
            <a:r>
              <a:rPr lang="it-IT" sz="1800" dirty="0"/>
              <a:t>  </a:t>
            </a:r>
            <a:r>
              <a:rPr lang="it-IT" sz="1800" dirty="0" err="1"/>
              <a:t>des</a:t>
            </a:r>
            <a:r>
              <a:rPr lang="it-IT" sz="1800" dirty="0"/>
              <a:t> </a:t>
            </a:r>
            <a:r>
              <a:rPr lang="it-IT" sz="1800" dirty="0" err="1"/>
              <a:t>evenments</a:t>
            </a:r>
            <a:r>
              <a:rPr lang="it-IT" sz="1800" dirty="0"/>
              <a:t> </a:t>
            </a:r>
            <a:r>
              <a:rPr lang="it-IT" sz="1800" dirty="0" err="1"/>
              <a:t>culturels</a:t>
            </a:r>
            <a:r>
              <a:rPr lang="it-IT" sz="1800" dirty="0"/>
              <a:t> pendant </a:t>
            </a:r>
            <a:r>
              <a:rPr lang="it-IT" sz="1800" dirty="0" err="1"/>
              <a:t>toute</a:t>
            </a:r>
            <a:r>
              <a:rPr lang="it-IT" sz="1800" dirty="0"/>
              <a:t> l’</a:t>
            </a:r>
            <a:r>
              <a:rPr lang="it-IT" sz="1800" dirty="0" err="1"/>
              <a:t>année</a:t>
            </a:r>
            <a:r>
              <a:rPr lang="it-IT" sz="1800" dirty="0"/>
              <a:t> </a:t>
            </a:r>
            <a:r>
              <a:rPr lang="it-IT" sz="1800" dirty="0" err="1"/>
              <a:t>avec</a:t>
            </a:r>
            <a:r>
              <a:rPr lang="it-IT" sz="1800" dirty="0"/>
              <a:t> la </a:t>
            </a:r>
            <a:r>
              <a:rPr lang="it-IT" sz="1800" dirty="0" err="1"/>
              <a:t>partecipation</a:t>
            </a:r>
            <a:r>
              <a:rPr lang="it-IT" sz="1800" dirty="0"/>
              <a:t>     d’ </a:t>
            </a:r>
            <a:r>
              <a:rPr lang="it-IT" sz="1800" dirty="0" err="1"/>
              <a:t>artists</a:t>
            </a:r>
            <a:r>
              <a:rPr lang="it-IT" sz="1800" dirty="0"/>
              <a:t> de </a:t>
            </a:r>
            <a:r>
              <a:rPr lang="it-IT" sz="1800" dirty="0" err="1"/>
              <a:t>renommée</a:t>
            </a:r>
            <a:r>
              <a:rPr lang="it-IT" sz="1800" dirty="0"/>
              <a:t> </a:t>
            </a:r>
            <a:r>
              <a:rPr lang="it-IT" sz="1800" dirty="0" err="1"/>
              <a:t>intenationale</a:t>
            </a:r>
            <a:r>
              <a:rPr lang="it-IT" sz="1800" dirty="0"/>
              <a:t> et </a:t>
            </a:r>
            <a:r>
              <a:rPr lang="it-IT" sz="1800" dirty="0" err="1"/>
              <a:t>expose</a:t>
            </a:r>
            <a:r>
              <a:rPr lang="it-IT" sz="1800" dirty="0"/>
              <a:t> </a:t>
            </a:r>
            <a:r>
              <a:rPr lang="it-IT" sz="1800" dirty="0" err="1"/>
              <a:t>les</a:t>
            </a:r>
            <a:r>
              <a:rPr lang="it-IT" sz="1800" dirty="0"/>
              <a:t> </a:t>
            </a:r>
            <a:r>
              <a:rPr lang="it-IT" sz="1800" dirty="0" err="1"/>
              <a:t>oeuvres</a:t>
            </a:r>
            <a:r>
              <a:rPr lang="it-IT" sz="1800" dirty="0"/>
              <a:t> de Pino </a:t>
            </a:r>
            <a:r>
              <a:rPr lang="it-IT" sz="1800" dirty="0" err="1"/>
              <a:t>Pascali</a:t>
            </a:r>
            <a:r>
              <a:rPr lang="it-IT" sz="1800" dirty="0"/>
              <a:t>.</a:t>
            </a:r>
            <a:br>
              <a:rPr lang="it-IT" sz="1800" dirty="0"/>
            </a:br>
            <a:endParaRPr lang="fr-FR" sz="1800" dirty="0"/>
          </a:p>
        </p:txBody>
      </p:sp>
      <p:sp>
        <p:nvSpPr>
          <p:cNvPr id="3" name="Sottotitolo 2"/>
          <p:cNvSpPr>
            <a:spLocks noGrp="1"/>
          </p:cNvSpPr>
          <p:nvPr>
            <p:ph type="subTitle" idx="1"/>
          </p:nvPr>
        </p:nvSpPr>
        <p:spPr>
          <a:xfrm>
            <a:off x="3238480" y="214290"/>
            <a:ext cx="6172200" cy="550414"/>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fr-FR" dirty="0" smtClean="0">
                <a:ln/>
                <a:solidFill>
                  <a:schemeClr val="accent3"/>
                </a:solidFill>
              </a:rPr>
              <a:t>POLIGNANO</a:t>
            </a:r>
            <a:endParaRPr lang="fr-FR" dirty="0">
              <a:ln/>
              <a:solidFill>
                <a:schemeClr val="accent3"/>
              </a:solidFill>
            </a:endParaRPr>
          </a:p>
        </p:txBody>
      </p:sp>
      <p:pic>
        <p:nvPicPr>
          <p:cNvPr id="4" name="Immagine 3" descr="https://encrypted-tbn2.gstatic.com/images?q=tbn:ANd9GcR0iSLOw1rQwxq89tOMj-ueHViz_4KzX7A85z-qlDAqssk0r5hk">
            <a:hlinkClick r:id="rId2"/>
          </p:cNvPr>
          <p:cNvPicPr/>
          <p:nvPr/>
        </p:nvPicPr>
        <p:blipFill>
          <a:blip r:embed="rId3" cstate="print"/>
          <a:srcRect/>
          <a:stretch>
            <a:fillRect/>
          </a:stretch>
        </p:blipFill>
        <p:spPr bwMode="auto">
          <a:xfrm>
            <a:off x="6881819" y="3500438"/>
            <a:ext cx="3524257" cy="2381254"/>
          </a:xfrm>
          <a:prstGeom prst="rect">
            <a:avLst/>
          </a:prstGeom>
          <a:noFill/>
          <a:ln w="9525">
            <a:noFill/>
            <a:miter lim="800000"/>
            <a:headEnd/>
            <a:tailEnd/>
          </a:ln>
        </p:spPr>
      </p:pic>
      <p:pic>
        <p:nvPicPr>
          <p:cNvPr id="5" name="Immagine 4" descr="https://encrypted-tbn3.gstatic.com/images?q=tbn:ANd9GcSQZy3yfwlhWyvimquGQk3HFbjh83WaBky2IWaPvua86VfULMhD">
            <a:hlinkClick r:id="rId4"/>
          </p:cNvPr>
          <p:cNvPicPr/>
          <p:nvPr/>
        </p:nvPicPr>
        <p:blipFill>
          <a:blip r:embed="rId5" cstate="print"/>
          <a:srcRect/>
          <a:stretch>
            <a:fillRect/>
          </a:stretch>
        </p:blipFill>
        <p:spPr bwMode="auto">
          <a:xfrm>
            <a:off x="4095737" y="4714884"/>
            <a:ext cx="3348041" cy="2143116"/>
          </a:xfrm>
          <a:prstGeom prst="rect">
            <a:avLst/>
          </a:prstGeom>
          <a:noFill/>
          <a:ln w="9525">
            <a:noFill/>
            <a:miter lim="800000"/>
            <a:headEnd/>
            <a:tailEnd/>
          </a:ln>
        </p:spPr>
      </p:pic>
      <p:pic>
        <p:nvPicPr>
          <p:cNvPr id="6" name="Immagine 5" descr="https://encrypted-tbn0.gstatic.com/images?q=tbn:ANd9GcSYC6of9_DZo5kY1i4lrLF8gz9-zDBpprfP5DSlnPiCgvcMSHE0">
            <a:hlinkClick r:id="rId6"/>
          </p:cNvPr>
          <p:cNvPicPr/>
          <p:nvPr/>
        </p:nvPicPr>
        <p:blipFill>
          <a:blip r:embed="rId7" cstate="print"/>
          <a:srcRect/>
          <a:stretch>
            <a:fillRect/>
          </a:stretch>
        </p:blipFill>
        <p:spPr bwMode="auto">
          <a:xfrm>
            <a:off x="1524001" y="3786191"/>
            <a:ext cx="2714625" cy="1685925"/>
          </a:xfrm>
          <a:prstGeom prst="rect">
            <a:avLst/>
          </a:prstGeom>
          <a:noFill/>
          <a:ln w="9525">
            <a:noFill/>
            <a:miter lim="800000"/>
            <a:headEnd/>
            <a:tailEnd/>
          </a:ln>
        </p:spPr>
      </p:pic>
    </p:spTree>
    <p:extLst>
      <p:ext uri="{BB962C8B-B14F-4D97-AF65-F5344CB8AC3E}">
        <p14:creationId xmlns:p14="http://schemas.microsoft.com/office/powerpoint/2010/main" val="2818749543"/>
      </p:ext>
    </p:extLst>
  </p:cSld>
  <p:clrMapOvr>
    <a:masterClrMapping/>
  </p:clrMapOvr>
  <mc:AlternateContent xmlns:mc="http://schemas.openxmlformats.org/markup-compatibility/2006" xmlns:p14="http://schemas.microsoft.com/office/powerpoint/2010/main">
    <mc:Choice Requires="p14">
      <p:transition p14:dur="250" advTm="8000">
        <p:fade/>
      </p:transition>
    </mc:Choice>
    <mc:Fallback xmlns="">
      <p:transition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309918" y="2571744"/>
            <a:ext cx="6457952" cy="1894362"/>
          </a:xfrm>
        </p:spPr>
        <p:txBody>
          <a:bodyPr>
            <a:noAutofit/>
          </a:bodyPr>
          <a:lstStyle/>
          <a:p>
            <a:r>
              <a:rPr lang="it-IT" sz="1800" dirty="0"/>
              <a:t/>
            </a:r>
            <a:br>
              <a:rPr lang="it-IT" sz="1800" dirty="0"/>
            </a:br>
            <a:r>
              <a:rPr lang="fr-FR" sz="1800" dirty="0"/>
              <a:t> </a:t>
            </a:r>
            <a:r>
              <a:rPr lang="it-IT" sz="1800" dirty="0"/>
              <a:t> </a:t>
            </a:r>
            <a:r>
              <a:rPr lang="it-IT" sz="1800" dirty="0" err="1"/>
              <a:t>Manifestation</a:t>
            </a:r>
            <a:r>
              <a:rPr lang="it-IT" sz="1800" dirty="0"/>
              <a:t> de « Il libro possibile »</a:t>
            </a:r>
            <a:br>
              <a:rPr lang="it-IT" sz="1800" dirty="0"/>
            </a:br>
            <a:r>
              <a:rPr lang="fr-FR" sz="1800" dirty="0"/>
              <a:t>Chaque année à </a:t>
            </a:r>
            <a:r>
              <a:rPr lang="fr-FR" sz="1800" dirty="0" err="1"/>
              <a:t>Polignano</a:t>
            </a:r>
            <a:r>
              <a:rPr lang="fr-FR" sz="1800" dirty="0"/>
              <a:t> a Mare pour quatre jours a lieu le festival culturel-littéraire "Il libro </a:t>
            </a:r>
            <a:r>
              <a:rPr lang="fr-FR" sz="1800" dirty="0" err="1"/>
              <a:t>possibile</a:t>
            </a:r>
            <a:r>
              <a:rPr lang="fr-FR" sz="1800" dirty="0"/>
              <a:t>." On parle de littérature, poésie, musique, cinéma, économie, politique. Les rencontres et les présentations se déroule dans le centre historique en utilisant comme location les balcons, les ruelles et les places. Nombreux  sont les écrivains, les journalistes, les intellectuels , les artistes.</a:t>
            </a:r>
          </a:p>
        </p:txBody>
      </p:sp>
      <p:sp>
        <p:nvSpPr>
          <p:cNvPr id="3" name="Sottotitolo 2"/>
          <p:cNvSpPr>
            <a:spLocks noGrp="1"/>
          </p:cNvSpPr>
          <p:nvPr>
            <p:ph type="subTitle" idx="1"/>
          </p:nvPr>
        </p:nvSpPr>
        <p:spPr>
          <a:xfrm>
            <a:off x="3238480" y="0"/>
            <a:ext cx="6172200" cy="1371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POLIGNANO</a:t>
            </a:r>
            <a:endParaRPr lang="fr-FR"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0" name="Picture 2" descr="C:\Documents and Settings\Utente\Desktop\COMENIUS POLONIA\10396429_843953872284655_162992749_n.jpg"/>
          <p:cNvPicPr>
            <a:picLocks noChangeAspect="1" noChangeArrowheads="1"/>
          </p:cNvPicPr>
          <p:nvPr/>
        </p:nvPicPr>
        <p:blipFill>
          <a:blip r:embed="rId2"/>
          <a:srcRect/>
          <a:stretch>
            <a:fillRect/>
          </a:stretch>
        </p:blipFill>
        <p:spPr bwMode="auto">
          <a:xfrm>
            <a:off x="1809720" y="500043"/>
            <a:ext cx="1404926" cy="2107389"/>
          </a:xfrm>
          <a:prstGeom prst="rect">
            <a:avLst/>
          </a:prstGeom>
          <a:noFill/>
        </p:spPr>
      </p:pic>
      <p:pic>
        <p:nvPicPr>
          <p:cNvPr id="2051" name="Picture 3" descr="C:\Documents and Settings\Utente\Desktop\COMENIUS POLONIA\10405707_843953855617990_601979653_n.jpg"/>
          <p:cNvPicPr>
            <a:picLocks noChangeAspect="1" noChangeArrowheads="1"/>
          </p:cNvPicPr>
          <p:nvPr/>
        </p:nvPicPr>
        <p:blipFill>
          <a:blip r:embed="rId3"/>
          <a:srcRect/>
          <a:stretch>
            <a:fillRect/>
          </a:stretch>
        </p:blipFill>
        <p:spPr bwMode="auto">
          <a:xfrm>
            <a:off x="6596066" y="4571984"/>
            <a:ext cx="3429024" cy="2286016"/>
          </a:xfrm>
          <a:prstGeom prst="rect">
            <a:avLst/>
          </a:prstGeom>
          <a:noFill/>
        </p:spPr>
      </p:pic>
      <p:pic>
        <p:nvPicPr>
          <p:cNvPr id="2052" name="Picture 4" descr="C:\Documents and Settings\Utente\Desktop\COMENIUS POLONIA\10374390_843953868951322_1173351531_n.jpg"/>
          <p:cNvPicPr>
            <a:picLocks noChangeAspect="1" noChangeArrowheads="1"/>
          </p:cNvPicPr>
          <p:nvPr/>
        </p:nvPicPr>
        <p:blipFill>
          <a:blip r:embed="rId4"/>
          <a:srcRect/>
          <a:stretch>
            <a:fillRect/>
          </a:stretch>
        </p:blipFill>
        <p:spPr bwMode="auto">
          <a:xfrm>
            <a:off x="1881158" y="4572008"/>
            <a:ext cx="3786215" cy="2143140"/>
          </a:xfrm>
          <a:prstGeom prst="rect">
            <a:avLst/>
          </a:prstGeom>
          <a:noFill/>
        </p:spPr>
      </p:pic>
    </p:spTree>
    <p:extLst>
      <p:ext uri="{BB962C8B-B14F-4D97-AF65-F5344CB8AC3E}">
        <p14:creationId xmlns:p14="http://schemas.microsoft.com/office/powerpoint/2010/main" val="2874338425"/>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24298" y="1142984"/>
            <a:ext cx="6172200" cy="1428760"/>
          </a:xfrm>
        </p:spPr>
        <p:txBody>
          <a:bodyPr>
            <a:normAutofit fontScale="90000"/>
          </a:bodyPr>
          <a:lstStyle/>
          <a:p>
            <a:r>
              <a:rPr lang="it-IT" sz="2000" dirty="0"/>
              <a:t>‘</a:t>
            </a:r>
            <a:r>
              <a:rPr lang="it-IT" sz="2000" dirty="0" err="1"/>
              <a:t>Hell</a:t>
            </a:r>
            <a:r>
              <a:rPr lang="it-IT" sz="2000" dirty="0"/>
              <a:t> in the cave' est une </a:t>
            </a:r>
            <a:r>
              <a:rPr lang="it-IT" sz="2000" dirty="0" err="1"/>
              <a:t>présentation</a:t>
            </a:r>
            <a:r>
              <a:rPr lang="it-IT" sz="2000" dirty="0"/>
              <a:t> </a:t>
            </a:r>
            <a:r>
              <a:rPr lang="it-IT" sz="2000" dirty="0" err="1"/>
              <a:t>théâtrale</a:t>
            </a:r>
            <a:r>
              <a:rPr lang="it-IT" sz="2000" dirty="0"/>
              <a:t>.  </a:t>
            </a:r>
            <a:r>
              <a:rPr lang="it-IT" sz="2000" dirty="0" err="1"/>
              <a:t>les</a:t>
            </a:r>
            <a:r>
              <a:rPr lang="it-IT" sz="2000" dirty="0"/>
              <a:t> </a:t>
            </a:r>
            <a:r>
              <a:rPr lang="it-IT" sz="2000" dirty="0" err="1"/>
              <a:t>vers</a:t>
            </a:r>
            <a:r>
              <a:rPr lang="it-IT" sz="2000" dirty="0"/>
              <a:t> de 'la Divina Commedia', la célèbre </a:t>
            </a:r>
            <a:r>
              <a:rPr lang="it-IT" sz="2000" dirty="0" err="1"/>
              <a:t>ouvre</a:t>
            </a:r>
            <a:r>
              <a:rPr lang="it-IT" sz="2000" dirty="0"/>
              <a:t> </a:t>
            </a:r>
            <a:r>
              <a:rPr lang="it-IT" sz="2000" dirty="0" err="1"/>
              <a:t>littéraire</a:t>
            </a:r>
            <a:r>
              <a:rPr lang="it-IT" sz="2000" dirty="0"/>
              <a:t> </a:t>
            </a:r>
            <a:r>
              <a:rPr lang="it-IT" sz="2000" dirty="0" err="1"/>
              <a:t>écrit</a:t>
            </a:r>
            <a:r>
              <a:rPr lang="it-IT" sz="2000" dirty="0"/>
              <a:t> par Dante Alighieri. Ce </a:t>
            </a:r>
            <a:r>
              <a:rPr lang="it-IT" sz="2000" dirty="0" err="1"/>
              <a:t>spectacle</a:t>
            </a:r>
            <a:r>
              <a:rPr lang="it-IT" sz="2000" dirty="0"/>
              <a:t> est </a:t>
            </a:r>
            <a:r>
              <a:rPr lang="it-IT" sz="2000" dirty="0" err="1"/>
              <a:t>très</a:t>
            </a:r>
            <a:r>
              <a:rPr lang="it-IT" sz="2000" dirty="0"/>
              <a:t> </a:t>
            </a:r>
            <a:r>
              <a:rPr lang="it-IT" sz="2000" dirty="0" err="1"/>
              <a:t>suggestif</a:t>
            </a:r>
            <a:r>
              <a:rPr lang="it-IT" sz="2000" dirty="0"/>
              <a:t> </a:t>
            </a:r>
            <a:r>
              <a:rPr lang="it-IT" sz="2000" dirty="0" err="1"/>
              <a:t>grâce</a:t>
            </a:r>
            <a:r>
              <a:rPr lang="it-IT" sz="2000" dirty="0"/>
              <a:t> a son </a:t>
            </a:r>
            <a:r>
              <a:rPr lang="it-IT" sz="2000" dirty="0" err="1"/>
              <a:t>emplacement</a:t>
            </a:r>
            <a:r>
              <a:rPr lang="it-IT" sz="2000" dirty="0"/>
              <a:t> </a:t>
            </a:r>
            <a:r>
              <a:rPr lang="it-IT" sz="2000" dirty="0" err="1"/>
              <a:t>particulier</a:t>
            </a:r>
            <a:r>
              <a:rPr lang="it-IT" sz="2000" dirty="0"/>
              <a:t>: il a </a:t>
            </a:r>
            <a:r>
              <a:rPr lang="it-IT" sz="2000" dirty="0" err="1"/>
              <a:t>lieu</a:t>
            </a:r>
            <a:r>
              <a:rPr lang="it-IT" sz="2000" dirty="0"/>
              <a:t> </a:t>
            </a:r>
            <a:r>
              <a:rPr lang="it-IT" sz="2000" dirty="0" err="1"/>
              <a:t>dans</a:t>
            </a:r>
            <a:r>
              <a:rPr lang="it-IT" sz="2000" dirty="0"/>
              <a:t> </a:t>
            </a:r>
            <a:r>
              <a:rPr lang="it-IT" sz="2000" dirty="0" err="1"/>
              <a:t>les</a:t>
            </a:r>
            <a:r>
              <a:rPr lang="it-IT" sz="2000" dirty="0"/>
              <a:t> </a:t>
            </a:r>
            <a:r>
              <a:rPr lang="it-IT" sz="2000" dirty="0" err="1"/>
              <a:t>grottes</a:t>
            </a:r>
            <a:r>
              <a:rPr lang="it-IT" sz="2000" dirty="0"/>
              <a:t> de Castellana. </a:t>
            </a:r>
            <a:r>
              <a:rPr lang="it-IT" dirty="0" smtClean="0"/>
              <a:t/>
            </a:r>
            <a:br>
              <a:rPr lang="it-IT" dirty="0" smtClean="0"/>
            </a:br>
            <a:endParaRPr lang="fr-FR" dirty="0"/>
          </a:p>
        </p:txBody>
      </p:sp>
      <p:sp>
        <p:nvSpPr>
          <p:cNvPr id="3" name="Sottotitolo 2"/>
          <p:cNvSpPr>
            <a:spLocks noGrp="1"/>
          </p:cNvSpPr>
          <p:nvPr>
            <p:ph type="subTitle" idx="1"/>
          </p:nvPr>
        </p:nvSpPr>
        <p:spPr>
          <a:xfrm>
            <a:off x="3952860" y="0"/>
            <a:ext cx="6172200" cy="476672"/>
          </a:xfrm>
        </p:spPr>
        <p:txBody>
          <a:bodyPr/>
          <a:lstStyle/>
          <a:p>
            <a:r>
              <a:rPr lang="fr-FR"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CASTELLANA</a:t>
            </a:r>
            <a:endParaRPr lang="fr-FR"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074" name="Picture 2" descr="C:\Documents and Settings\Utente\Desktop\COMENIUS POLONIA\10379155_842706839076366_1196620973_n.jpg"/>
          <p:cNvPicPr>
            <a:picLocks noChangeAspect="1" noChangeArrowheads="1"/>
          </p:cNvPicPr>
          <p:nvPr/>
        </p:nvPicPr>
        <p:blipFill>
          <a:blip r:embed="rId2"/>
          <a:srcRect/>
          <a:stretch>
            <a:fillRect/>
          </a:stretch>
        </p:blipFill>
        <p:spPr bwMode="auto">
          <a:xfrm>
            <a:off x="1738282" y="142852"/>
            <a:ext cx="2143140" cy="3576644"/>
          </a:xfrm>
          <a:prstGeom prst="rect">
            <a:avLst/>
          </a:prstGeom>
          <a:noFill/>
        </p:spPr>
      </p:pic>
      <p:pic>
        <p:nvPicPr>
          <p:cNvPr id="3075" name="Picture 3" descr="C:\Documents and Settings\Utente\Desktop\COMENIUS POLONIA\967754_842706845743032_2144061580_n.jpg"/>
          <p:cNvPicPr>
            <a:picLocks noChangeAspect="1" noChangeArrowheads="1"/>
          </p:cNvPicPr>
          <p:nvPr/>
        </p:nvPicPr>
        <p:blipFill>
          <a:blip r:embed="rId3"/>
          <a:srcRect/>
          <a:stretch>
            <a:fillRect/>
          </a:stretch>
        </p:blipFill>
        <p:spPr bwMode="auto">
          <a:xfrm>
            <a:off x="5524496" y="2285993"/>
            <a:ext cx="4905388" cy="3265149"/>
          </a:xfrm>
          <a:prstGeom prst="rect">
            <a:avLst/>
          </a:prstGeom>
          <a:noFill/>
        </p:spPr>
      </p:pic>
      <p:pic>
        <p:nvPicPr>
          <p:cNvPr id="3076" name="Picture 4" descr="C:\Documents and Settings\Utente\Desktop\COMENIUS POLONIA\10356481_842706842409699_1308114409_n.jpg"/>
          <p:cNvPicPr>
            <a:picLocks noChangeAspect="1" noChangeArrowheads="1"/>
          </p:cNvPicPr>
          <p:nvPr/>
        </p:nvPicPr>
        <p:blipFill>
          <a:blip r:embed="rId4"/>
          <a:srcRect/>
          <a:stretch>
            <a:fillRect/>
          </a:stretch>
        </p:blipFill>
        <p:spPr bwMode="auto">
          <a:xfrm>
            <a:off x="1524000" y="4214818"/>
            <a:ext cx="4405322" cy="2237078"/>
          </a:xfrm>
          <a:prstGeom prst="rect">
            <a:avLst/>
          </a:prstGeom>
          <a:noFill/>
        </p:spPr>
      </p:pic>
    </p:spTree>
    <p:extLst>
      <p:ext uri="{BB962C8B-B14F-4D97-AF65-F5344CB8AC3E}">
        <p14:creationId xmlns:p14="http://schemas.microsoft.com/office/powerpoint/2010/main" val="2402040143"/>
      </p:ext>
    </p:extLst>
  </p:cSld>
  <p:clrMapOvr>
    <a:masterClrMapping/>
  </p:clrMapOvr>
  <mc:AlternateContent xmlns:mc="http://schemas.openxmlformats.org/markup-compatibility/2006" xmlns:p14="http://schemas.microsoft.com/office/powerpoint/2010/main">
    <mc:Choice Requires="p14">
      <p:transition p14:dur="250" advTm="8000">
        <p:fade/>
      </p:transition>
    </mc:Choice>
    <mc:Fallback xmlns="">
      <p:transition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8480" y="928670"/>
            <a:ext cx="6172200" cy="1894362"/>
          </a:xfrm>
        </p:spPr>
        <p:txBody>
          <a:bodyPr>
            <a:normAutofit fontScale="90000"/>
          </a:bodyPr>
          <a:lstStyle/>
          <a:p>
            <a:r>
              <a:rPr lang="it-IT" sz="2000" dirty="0"/>
              <a:t>À l'</a:t>
            </a:r>
            <a:r>
              <a:rPr lang="it-IT" sz="2000" dirty="0" err="1"/>
              <a:t>intérieur</a:t>
            </a:r>
            <a:r>
              <a:rPr lang="it-IT" sz="2000" dirty="0"/>
              <a:t> </a:t>
            </a:r>
            <a:r>
              <a:rPr lang="it-IT" sz="2000" dirty="0" err="1"/>
              <a:t>du</a:t>
            </a:r>
            <a:r>
              <a:rPr lang="it-IT" sz="2000" dirty="0"/>
              <a:t> </a:t>
            </a:r>
            <a:r>
              <a:rPr lang="it-IT" sz="2000" dirty="0" err="1"/>
              <a:t>château</a:t>
            </a:r>
            <a:r>
              <a:rPr lang="it-IT" sz="2000" dirty="0"/>
              <a:t>, se </a:t>
            </a:r>
            <a:r>
              <a:rPr lang="it-IT" sz="2000" dirty="0" err="1"/>
              <a:t>trouve</a:t>
            </a:r>
            <a:r>
              <a:rPr lang="it-IT" sz="2000" dirty="0"/>
              <a:t> la </a:t>
            </a:r>
            <a:r>
              <a:rPr lang="it-IT" sz="2000" dirty="0" err="1"/>
              <a:t>pinacothèque</a:t>
            </a:r>
            <a:r>
              <a:rPr lang="it-IT" sz="2000" dirty="0"/>
              <a:t> </a:t>
            </a:r>
            <a:r>
              <a:rPr lang="it-IT" sz="2000" dirty="0" err="1"/>
              <a:t>communale</a:t>
            </a:r>
            <a:r>
              <a:rPr lang="it-IT" sz="2000" dirty="0"/>
              <a:t>. </a:t>
            </a:r>
            <a:br>
              <a:rPr lang="it-IT" sz="2000" dirty="0"/>
            </a:br>
            <a:r>
              <a:rPr lang="it-IT" sz="2000" dirty="0" err="1"/>
              <a:t>Dans</a:t>
            </a:r>
            <a:r>
              <a:rPr lang="it-IT" sz="2000" dirty="0"/>
              <a:t> </a:t>
            </a:r>
            <a:r>
              <a:rPr lang="it-IT" sz="2000" dirty="0" err="1"/>
              <a:t>ses</a:t>
            </a:r>
            <a:r>
              <a:rPr lang="it-IT" sz="2000" dirty="0"/>
              <a:t> </a:t>
            </a:r>
            <a:r>
              <a:rPr lang="it-IT" sz="2000" dirty="0" err="1"/>
              <a:t>salles</a:t>
            </a:r>
            <a:r>
              <a:rPr lang="it-IT" sz="2000" dirty="0"/>
              <a:t> il y a “ </a:t>
            </a:r>
            <a:r>
              <a:rPr lang="it-IT" sz="2000" dirty="0" err="1"/>
              <a:t>Jerusalemme</a:t>
            </a:r>
            <a:r>
              <a:rPr lang="it-IT" sz="2000" dirty="0"/>
              <a:t>  </a:t>
            </a:r>
            <a:r>
              <a:rPr lang="it-IT" sz="2000" dirty="0" err="1"/>
              <a:t>Libérée</a:t>
            </a:r>
            <a:r>
              <a:rPr lang="it-IT" sz="2000" dirty="0"/>
              <a:t> “ l'oeuvre </a:t>
            </a:r>
            <a:r>
              <a:rPr lang="it-IT" sz="2000" dirty="0" err="1"/>
              <a:t>du</a:t>
            </a:r>
            <a:r>
              <a:rPr lang="it-IT" sz="2000" dirty="0"/>
              <a:t> </a:t>
            </a:r>
            <a:r>
              <a:rPr lang="it-IT" sz="2000" dirty="0" err="1"/>
              <a:t>peintre</a:t>
            </a:r>
            <a:r>
              <a:rPr lang="it-IT" sz="2000" dirty="0"/>
              <a:t>  </a:t>
            </a:r>
            <a:r>
              <a:rPr lang="it-IT" sz="2000" dirty="0" err="1"/>
              <a:t>napolitain</a:t>
            </a:r>
            <a:r>
              <a:rPr lang="it-IT" sz="2000" dirty="0"/>
              <a:t> Paolo Dominique </a:t>
            </a:r>
            <a:r>
              <a:rPr lang="it-IT" sz="2000" dirty="0" err="1"/>
              <a:t>Finoglio</a:t>
            </a:r>
            <a:r>
              <a:rPr lang="it-IT" sz="2000" dirty="0"/>
              <a:t> </a:t>
            </a:r>
            <a:r>
              <a:rPr lang="it-IT" sz="2000" dirty="0" err="1"/>
              <a:t>vécu</a:t>
            </a:r>
            <a:r>
              <a:rPr lang="it-IT" sz="2000" dirty="0"/>
              <a:t> </a:t>
            </a:r>
            <a:r>
              <a:rPr lang="it-IT" sz="2000" dirty="0" err="1"/>
              <a:t>au</a:t>
            </a:r>
            <a:r>
              <a:rPr lang="it-IT" sz="2000" dirty="0"/>
              <a:t> </a:t>
            </a:r>
            <a:r>
              <a:rPr lang="it-IT" sz="2000" dirty="0" err="1"/>
              <a:t>dix-septième</a:t>
            </a:r>
            <a:r>
              <a:rPr lang="it-IT" sz="2000" dirty="0"/>
              <a:t> siècle.</a:t>
            </a:r>
            <a:r>
              <a:rPr lang="it-IT" dirty="0" smtClean="0"/>
              <a:t/>
            </a:r>
            <a:br>
              <a:rPr lang="it-IT" dirty="0" smtClean="0"/>
            </a:br>
            <a:r>
              <a:rPr lang="it-IT" dirty="0" smtClean="0"/>
              <a:t> </a:t>
            </a:r>
            <a:br>
              <a:rPr lang="it-IT" dirty="0" smtClean="0"/>
            </a:br>
            <a:endParaRPr lang="fr-FR" dirty="0"/>
          </a:p>
        </p:txBody>
      </p:sp>
      <p:sp>
        <p:nvSpPr>
          <p:cNvPr id="3" name="Sottotitolo 2"/>
          <p:cNvSpPr>
            <a:spLocks noGrp="1"/>
          </p:cNvSpPr>
          <p:nvPr>
            <p:ph type="subTitle" idx="1"/>
          </p:nvPr>
        </p:nvSpPr>
        <p:spPr>
          <a:xfrm>
            <a:off x="3238480" y="0"/>
            <a:ext cx="6172200" cy="1371600"/>
          </a:xfrm>
        </p:spPr>
        <p:txBody>
          <a:bodyPr/>
          <a:lstStyle/>
          <a:p>
            <a:r>
              <a:rPr lang="fr-FR" dirty="0" smtClean="0"/>
              <a:t>CONVERSANO</a:t>
            </a:r>
            <a:endParaRPr lang="fr-FR" dirty="0"/>
          </a:p>
        </p:txBody>
      </p:sp>
      <p:pic>
        <p:nvPicPr>
          <p:cNvPr id="4098" name="Picture 2" descr="C:\Documents and Settings\Utente\Desktop\COMENIUS POLONIA\pinacoteca.jpg"/>
          <p:cNvPicPr>
            <a:picLocks noChangeAspect="1" noChangeArrowheads="1"/>
          </p:cNvPicPr>
          <p:nvPr/>
        </p:nvPicPr>
        <p:blipFill>
          <a:blip r:embed="rId2"/>
          <a:srcRect/>
          <a:stretch>
            <a:fillRect/>
          </a:stretch>
        </p:blipFill>
        <p:spPr bwMode="auto">
          <a:xfrm>
            <a:off x="6024530" y="3857628"/>
            <a:ext cx="4643470" cy="2710542"/>
          </a:xfrm>
          <a:prstGeom prst="rect">
            <a:avLst/>
          </a:prstGeom>
          <a:noFill/>
        </p:spPr>
      </p:pic>
      <p:pic>
        <p:nvPicPr>
          <p:cNvPr id="4099" name="Picture 3" descr="C:\Documents and Settings\Utente\Desktop\COMENIUS POLONIA\1260546534.jpg"/>
          <p:cNvPicPr>
            <a:picLocks noChangeAspect="1" noChangeArrowheads="1"/>
          </p:cNvPicPr>
          <p:nvPr/>
        </p:nvPicPr>
        <p:blipFill>
          <a:blip r:embed="rId3"/>
          <a:srcRect/>
          <a:stretch>
            <a:fillRect/>
          </a:stretch>
        </p:blipFill>
        <p:spPr bwMode="auto">
          <a:xfrm>
            <a:off x="1738282" y="2357431"/>
            <a:ext cx="4191000" cy="2809875"/>
          </a:xfrm>
          <a:prstGeom prst="rect">
            <a:avLst/>
          </a:prstGeom>
          <a:noFill/>
        </p:spPr>
      </p:pic>
    </p:spTree>
    <p:extLst>
      <p:ext uri="{BB962C8B-B14F-4D97-AF65-F5344CB8AC3E}">
        <p14:creationId xmlns:p14="http://schemas.microsoft.com/office/powerpoint/2010/main" val="309998593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67108" y="428604"/>
            <a:ext cx="6172200" cy="1894362"/>
          </a:xfrm>
        </p:spPr>
        <p:txBody>
          <a:bodyPr>
            <a:normAutofit fontScale="90000"/>
          </a:bodyPr>
          <a:lstStyle/>
          <a:p>
            <a:r>
              <a:rPr lang="it-IT" sz="2000" dirty="0" err="1"/>
              <a:t>dans</a:t>
            </a:r>
            <a:r>
              <a:rPr lang="it-IT" sz="2000" dirty="0"/>
              <a:t> le </a:t>
            </a:r>
            <a:r>
              <a:rPr lang="it-IT" sz="2000" dirty="0" err="1"/>
              <a:t>musée</a:t>
            </a:r>
            <a:r>
              <a:rPr lang="it-IT" sz="2000" dirty="0"/>
              <a:t> </a:t>
            </a:r>
            <a:r>
              <a:rPr lang="it-IT" sz="2000" dirty="0" err="1"/>
              <a:t>des</a:t>
            </a:r>
            <a:r>
              <a:rPr lang="it-IT" sz="2000" dirty="0"/>
              <a:t> </a:t>
            </a:r>
            <a:r>
              <a:rPr lang="it-IT" sz="2000" dirty="0" err="1"/>
              <a:t>sifflets</a:t>
            </a:r>
            <a:r>
              <a:rPr lang="it-IT" sz="2000" dirty="0"/>
              <a:t> de </a:t>
            </a:r>
            <a:r>
              <a:rPr lang="it-IT" sz="2000" dirty="0" err="1"/>
              <a:t>rutigliano</a:t>
            </a:r>
            <a:r>
              <a:rPr lang="it-IT" sz="2000" dirty="0"/>
              <a:t> il y a </a:t>
            </a:r>
            <a:r>
              <a:rPr lang="it-IT" sz="2000" dirty="0" err="1"/>
              <a:t>des</a:t>
            </a:r>
            <a:r>
              <a:rPr lang="it-IT" sz="2000" dirty="0"/>
              <a:t> </a:t>
            </a:r>
            <a:r>
              <a:rPr lang="it-IT" sz="2000" dirty="0" err="1"/>
              <a:t>sifflets</a:t>
            </a:r>
            <a:r>
              <a:rPr lang="it-IT" sz="2000" dirty="0"/>
              <a:t> qui </a:t>
            </a:r>
            <a:r>
              <a:rPr lang="it-IT" sz="2000" dirty="0" err="1"/>
              <a:t>représentent</a:t>
            </a:r>
            <a:r>
              <a:rPr lang="it-IT" sz="2000" dirty="0"/>
              <a:t> l'</a:t>
            </a:r>
            <a:r>
              <a:rPr lang="it-IT" sz="2000" dirty="0" err="1"/>
              <a:t>emblème</a:t>
            </a:r>
            <a:r>
              <a:rPr lang="it-IT" sz="2000" dirty="0"/>
              <a:t> </a:t>
            </a:r>
            <a:r>
              <a:rPr lang="it-IT" sz="2000" dirty="0" err="1"/>
              <a:t>du</a:t>
            </a:r>
            <a:r>
              <a:rPr lang="it-IT" sz="2000" dirty="0"/>
              <a:t> </a:t>
            </a:r>
            <a:r>
              <a:rPr lang="it-IT" sz="2000" dirty="0" err="1"/>
              <a:t>pays</a:t>
            </a:r>
            <a:r>
              <a:rPr lang="it-IT" sz="2000" dirty="0"/>
              <a:t>. On </a:t>
            </a:r>
            <a:r>
              <a:rPr lang="it-IT" sz="2000" dirty="0" err="1"/>
              <a:t>les</a:t>
            </a:r>
            <a:r>
              <a:rPr lang="it-IT" sz="2000" dirty="0"/>
              <a:t> </a:t>
            </a:r>
            <a:r>
              <a:rPr lang="it-IT" sz="2000" dirty="0" err="1"/>
              <a:t>produit</a:t>
            </a:r>
            <a:r>
              <a:rPr lang="it-IT" sz="2000" dirty="0"/>
              <a:t> </a:t>
            </a:r>
            <a:r>
              <a:rPr lang="it-IT" sz="2000" dirty="0" err="1"/>
              <a:t>traditionnelment</a:t>
            </a:r>
            <a:r>
              <a:rPr lang="it-IT" sz="2000" dirty="0"/>
              <a:t>  pour la </a:t>
            </a:r>
            <a:r>
              <a:rPr lang="it-IT" sz="2000" dirty="0" err="1"/>
              <a:t>fête</a:t>
            </a:r>
            <a:r>
              <a:rPr lang="it-IT" sz="2000" dirty="0"/>
              <a:t> de Sant Antonio </a:t>
            </a:r>
            <a:r>
              <a:rPr lang="it-IT" sz="2000" dirty="0" err="1"/>
              <a:t>Abbé</a:t>
            </a:r>
            <a:r>
              <a:rPr lang="it-IT" sz="2000" dirty="0"/>
              <a:t> le 17 </a:t>
            </a:r>
            <a:r>
              <a:rPr lang="it-IT" sz="2000" dirty="0" err="1"/>
              <a:t>Janvier</a:t>
            </a:r>
            <a:r>
              <a:rPr lang="it-IT" sz="2000" dirty="0"/>
              <a:t> .</a:t>
            </a:r>
            <a:r>
              <a:rPr lang="it-IT" dirty="0" smtClean="0"/>
              <a:t/>
            </a:r>
            <a:br>
              <a:rPr lang="it-IT" dirty="0" smtClean="0"/>
            </a:br>
            <a:endParaRPr lang="fr-FR" dirty="0"/>
          </a:p>
        </p:txBody>
      </p:sp>
      <p:sp>
        <p:nvSpPr>
          <p:cNvPr id="3" name="Sottotitolo 2"/>
          <p:cNvSpPr>
            <a:spLocks noGrp="1"/>
          </p:cNvSpPr>
          <p:nvPr>
            <p:ph type="subTitle" idx="1"/>
          </p:nvPr>
        </p:nvSpPr>
        <p:spPr>
          <a:xfrm>
            <a:off x="3452794" y="285728"/>
            <a:ext cx="6172200" cy="1371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RUTIGLIANO</a:t>
            </a:r>
          </a:p>
        </p:txBody>
      </p:sp>
      <p:pic>
        <p:nvPicPr>
          <p:cNvPr id="5122" name="Picture 2" descr="C:\Documents and Settings\Utente\Desktop\COMENIUS POLONIA\immagine3_1369905111469.jpg"/>
          <p:cNvPicPr>
            <a:picLocks noChangeAspect="1" noChangeArrowheads="1"/>
          </p:cNvPicPr>
          <p:nvPr/>
        </p:nvPicPr>
        <p:blipFill>
          <a:blip r:embed="rId2" cstate="print"/>
          <a:srcRect/>
          <a:stretch>
            <a:fillRect/>
          </a:stretch>
        </p:blipFill>
        <p:spPr bwMode="auto">
          <a:xfrm>
            <a:off x="7500982" y="3792928"/>
            <a:ext cx="3167018" cy="3065072"/>
          </a:xfrm>
          <a:prstGeom prst="rect">
            <a:avLst/>
          </a:prstGeom>
          <a:noFill/>
        </p:spPr>
      </p:pic>
      <p:pic>
        <p:nvPicPr>
          <p:cNvPr id="5123" name="Picture 3" descr="C:\Documents and Settings\Utente\Desktop\COMENIUS POLONIA\DSC_1787-totò.jpg"/>
          <p:cNvPicPr>
            <a:picLocks noChangeAspect="1" noChangeArrowheads="1"/>
          </p:cNvPicPr>
          <p:nvPr/>
        </p:nvPicPr>
        <p:blipFill>
          <a:blip r:embed="rId3" cstate="print"/>
          <a:srcRect/>
          <a:stretch>
            <a:fillRect/>
          </a:stretch>
        </p:blipFill>
        <p:spPr bwMode="auto">
          <a:xfrm>
            <a:off x="6024563" y="1928803"/>
            <a:ext cx="3381947" cy="2095495"/>
          </a:xfrm>
          <a:prstGeom prst="rect">
            <a:avLst/>
          </a:prstGeom>
          <a:noFill/>
        </p:spPr>
      </p:pic>
      <p:pic>
        <p:nvPicPr>
          <p:cNvPr id="5124" name="Picture 4" descr="C:\Documents and Settings\Utente\Desktop\COMENIUS POLONIA\fischietti-moccia.jpg"/>
          <p:cNvPicPr>
            <a:picLocks noChangeAspect="1" noChangeArrowheads="1"/>
          </p:cNvPicPr>
          <p:nvPr/>
        </p:nvPicPr>
        <p:blipFill>
          <a:blip r:embed="rId4"/>
          <a:srcRect/>
          <a:stretch>
            <a:fillRect/>
          </a:stretch>
        </p:blipFill>
        <p:spPr bwMode="auto">
          <a:xfrm>
            <a:off x="1809720" y="3286124"/>
            <a:ext cx="4324350" cy="3238500"/>
          </a:xfrm>
          <a:prstGeom prst="rect">
            <a:avLst/>
          </a:prstGeom>
          <a:noFill/>
        </p:spPr>
      </p:pic>
    </p:spTree>
    <p:extLst>
      <p:ext uri="{BB962C8B-B14F-4D97-AF65-F5344CB8AC3E}">
        <p14:creationId xmlns:p14="http://schemas.microsoft.com/office/powerpoint/2010/main" val="549949589"/>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8480" y="857232"/>
            <a:ext cx="6172200" cy="1894362"/>
          </a:xfrm>
        </p:spPr>
        <p:txBody>
          <a:bodyPr>
            <a:normAutofit fontScale="90000"/>
          </a:bodyPr>
          <a:lstStyle/>
          <a:p>
            <a:r>
              <a:rPr lang="it-IT" sz="2000" dirty="0"/>
              <a:t>le </a:t>
            </a:r>
            <a:r>
              <a:rPr lang="it-IT" sz="2000" dirty="0" err="1"/>
              <a:t>palais</a:t>
            </a:r>
            <a:r>
              <a:rPr lang="it-IT" sz="2000" dirty="0"/>
              <a:t> de la culture de Noicattaro est </a:t>
            </a:r>
            <a:r>
              <a:rPr lang="it-IT" sz="2000" dirty="0" err="1"/>
              <a:t>situé</a:t>
            </a:r>
            <a:r>
              <a:rPr lang="it-IT" sz="2000" dirty="0"/>
              <a:t> </a:t>
            </a:r>
            <a:r>
              <a:rPr lang="it-IT" sz="2000" dirty="0" err="1"/>
              <a:t>dans</a:t>
            </a:r>
            <a:r>
              <a:rPr lang="it-IT" sz="2000" dirty="0"/>
              <a:t> </a:t>
            </a:r>
            <a:r>
              <a:rPr lang="it-IT" sz="2000" dirty="0" err="1"/>
              <a:t>les</a:t>
            </a:r>
            <a:r>
              <a:rPr lang="it-IT" sz="2000" dirty="0"/>
              <a:t> </a:t>
            </a:r>
            <a:r>
              <a:rPr lang="it-IT" sz="2000" dirty="0" err="1"/>
              <a:t>alentours</a:t>
            </a:r>
            <a:r>
              <a:rPr lang="it-IT" sz="2000" dirty="0"/>
              <a:t> de l'</a:t>
            </a:r>
            <a:r>
              <a:rPr lang="it-IT" sz="2000" dirty="0" err="1"/>
              <a:t>Église</a:t>
            </a:r>
            <a:r>
              <a:rPr lang="it-IT" sz="2000" dirty="0"/>
              <a:t> </a:t>
            </a:r>
            <a:r>
              <a:rPr lang="it-IT" sz="2000" dirty="0" err="1"/>
              <a:t>Sainte</a:t>
            </a:r>
            <a:r>
              <a:rPr lang="it-IT" sz="2000" dirty="0"/>
              <a:t> Maria </a:t>
            </a:r>
            <a:r>
              <a:rPr lang="it-IT" sz="2000" dirty="0" err="1"/>
              <a:t>du</a:t>
            </a:r>
            <a:r>
              <a:rPr lang="it-IT" sz="2000" dirty="0"/>
              <a:t> Carmine. C’est une </a:t>
            </a:r>
            <a:r>
              <a:rPr lang="it-IT" sz="2000" dirty="0" err="1"/>
              <a:t>galerie</a:t>
            </a:r>
            <a:r>
              <a:rPr lang="it-IT" sz="2000" dirty="0"/>
              <a:t> </a:t>
            </a:r>
            <a:r>
              <a:rPr lang="it-IT" sz="2000" dirty="0" err="1"/>
              <a:t>civique</a:t>
            </a:r>
            <a:r>
              <a:rPr lang="it-IT" sz="2000" dirty="0"/>
              <a:t> d'art moderne </a:t>
            </a:r>
            <a:r>
              <a:rPr lang="it-IT" sz="2000" dirty="0" err="1"/>
              <a:t>et</a:t>
            </a:r>
            <a:r>
              <a:rPr lang="it-IT" sz="2000" dirty="0"/>
              <a:t> </a:t>
            </a:r>
            <a:r>
              <a:rPr lang="it-IT" sz="2000" dirty="0" err="1"/>
              <a:t>contemporain</a:t>
            </a:r>
            <a:r>
              <a:rPr lang="it-IT" sz="2000" dirty="0"/>
              <a:t> </a:t>
            </a:r>
            <a:r>
              <a:rPr lang="it-IT" sz="2000" dirty="0" err="1"/>
              <a:t>où</a:t>
            </a:r>
            <a:r>
              <a:rPr lang="it-IT" sz="2000" dirty="0"/>
              <a:t> on </a:t>
            </a:r>
            <a:r>
              <a:rPr lang="it-IT" sz="2000" dirty="0" err="1"/>
              <a:t>organise</a:t>
            </a:r>
            <a:r>
              <a:rPr lang="it-IT" sz="2000" dirty="0"/>
              <a:t> </a:t>
            </a:r>
            <a:r>
              <a:rPr lang="it-IT" sz="2000" dirty="0" err="1"/>
              <a:t>des</a:t>
            </a:r>
            <a:r>
              <a:rPr lang="it-IT" sz="2000" dirty="0"/>
              <a:t> </a:t>
            </a:r>
            <a:r>
              <a:rPr lang="it-IT" sz="2000" dirty="0" err="1"/>
              <a:t>expositions</a:t>
            </a:r>
            <a:r>
              <a:rPr lang="it-IT" sz="2000" dirty="0"/>
              <a:t> d'art </a:t>
            </a:r>
            <a:r>
              <a:rPr lang="it-IT" sz="2000" dirty="0" err="1"/>
              <a:t>et</a:t>
            </a:r>
            <a:r>
              <a:rPr lang="it-IT" sz="2000" dirty="0"/>
              <a:t> culture.</a:t>
            </a:r>
            <a:r>
              <a:rPr lang="it-IT" dirty="0" smtClean="0"/>
              <a:t/>
            </a:r>
            <a:br>
              <a:rPr lang="it-IT" dirty="0" smtClean="0"/>
            </a:br>
            <a:r>
              <a:rPr lang="it-IT" dirty="0" smtClean="0"/>
              <a:t> </a:t>
            </a:r>
            <a:br>
              <a:rPr lang="it-IT" dirty="0" smtClean="0"/>
            </a:br>
            <a:endParaRPr lang="fr-FR" dirty="0"/>
          </a:p>
        </p:txBody>
      </p:sp>
      <p:sp>
        <p:nvSpPr>
          <p:cNvPr id="3" name="Sottotitolo 2"/>
          <p:cNvSpPr>
            <a:spLocks noGrp="1"/>
          </p:cNvSpPr>
          <p:nvPr>
            <p:ph type="subTitle" idx="1"/>
          </p:nvPr>
        </p:nvSpPr>
        <p:spPr>
          <a:xfrm>
            <a:off x="3095604" y="0"/>
            <a:ext cx="6172200" cy="13716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NOICATTARO</a:t>
            </a:r>
            <a:endParaRPr lang="fr-FR"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146" name="Picture 2" descr="C:\Documents and Settings\Utente\Desktop\COMENIUS POLONIA\img_2288.jpg"/>
          <p:cNvPicPr>
            <a:picLocks noChangeAspect="1" noChangeArrowheads="1"/>
          </p:cNvPicPr>
          <p:nvPr/>
        </p:nvPicPr>
        <p:blipFill>
          <a:blip r:embed="rId2" cstate="print"/>
          <a:srcRect/>
          <a:stretch>
            <a:fillRect/>
          </a:stretch>
        </p:blipFill>
        <p:spPr bwMode="auto">
          <a:xfrm>
            <a:off x="6502196" y="3500439"/>
            <a:ext cx="4165804" cy="3124565"/>
          </a:xfrm>
          <a:prstGeom prst="rect">
            <a:avLst/>
          </a:prstGeom>
          <a:noFill/>
        </p:spPr>
      </p:pic>
      <p:pic>
        <p:nvPicPr>
          <p:cNvPr id="6147" name="Picture 3" descr="C:\Documents and Settings\Utente\Desktop\COMENIUS POLONIA\Noicattaro, Palazzo della cultura.jpg"/>
          <p:cNvPicPr>
            <a:picLocks noChangeAspect="1" noChangeArrowheads="1"/>
          </p:cNvPicPr>
          <p:nvPr/>
        </p:nvPicPr>
        <p:blipFill>
          <a:blip r:embed="rId3"/>
          <a:srcRect/>
          <a:stretch>
            <a:fillRect/>
          </a:stretch>
        </p:blipFill>
        <p:spPr bwMode="auto">
          <a:xfrm>
            <a:off x="2952729" y="2428869"/>
            <a:ext cx="3619517" cy="3619517"/>
          </a:xfrm>
          <a:prstGeom prst="rect">
            <a:avLst/>
          </a:prstGeom>
          <a:noFill/>
        </p:spPr>
      </p:pic>
    </p:spTree>
    <p:extLst>
      <p:ext uri="{BB962C8B-B14F-4D97-AF65-F5344CB8AC3E}">
        <p14:creationId xmlns:p14="http://schemas.microsoft.com/office/powerpoint/2010/main" val="3419112700"/>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8480" y="0"/>
            <a:ext cx="6172200" cy="1894362"/>
          </a:xfrm>
        </p:spPr>
        <p:txBody>
          <a:bodyPr>
            <a:normAutofit/>
          </a:bodyPr>
          <a:lstStyle/>
          <a:p>
            <a:r>
              <a:rPr lang="fr-FR" sz="1800" dirty="0"/>
              <a:t>LE PALAIS DU PRINCE EST UNE DES PLUS CELEBRES  EXPRESSIONS DU BAROQUE EN LES POUILLES</a:t>
            </a:r>
          </a:p>
        </p:txBody>
      </p:sp>
      <p:sp>
        <p:nvSpPr>
          <p:cNvPr id="3" name="Sottotitolo 2"/>
          <p:cNvSpPr>
            <a:spLocks noGrp="1"/>
          </p:cNvSpPr>
          <p:nvPr>
            <p:ph type="subTitle" idx="1"/>
          </p:nvPr>
        </p:nvSpPr>
        <p:spPr>
          <a:xfrm>
            <a:off x="3381356" y="285728"/>
            <a:ext cx="6172200" cy="1371600"/>
          </a:xfrm>
        </p:spPr>
        <p:txBody>
          <a:bodyPr/>
          <a:lstStyle/>
          <a:p>
            <a:r>
              <a:rPr lang="fr-FR"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PUTIGNANO</a:t>
            </a:r>
            <a:endParaRPr lang="fr-FR"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170" name="Picture 2"/>
          <p:cNvPicPr>
            <a:picLocks noChangeAspect="1" noChangeArrowheads="1"/>
          </p:cNvPicPr>
          <p:nvPr/>
        </p:nvPicPr>
        <p:blipFill>
          <a:blip r:embed="rId2"/>
          <a:srcRect/>
          <a:stretch>
            <a:fillRect/>
          </a:stretch>
        </p:blipFill>
        <p:spPr bwMode="auto">
          <a:xfrm>
            <a:off x="6105526" y="4524376"/>
            <a:ext cx="4562475" cy="23336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738282" y="3429000"/>
            <a:ext cx="4572000" cy="3105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6105526" y="1785927"/>
            <a:ext cx="4562475" cy="2352675"/>
          </a:xfrm>
          <a:prstGeom prst="rect">
            <a:avLst/>
          </a:prstGeom>
          <a:noFill/>
          <a:ln w="9525">
            <a:noFill/>
            <a:miter lim="800000"/>
            <a:headEnd/>
            <a:tailEnd/>
          </a:ln>
          <a:effectLst/>
        </p:spPr>
      </p:pic>
    </p:spTree>
    <p:extLst>
      <p:ext uri="{BB962C8B-B14F-4D97-AF65-F5344CB8AC3E}">
        <p14:creationId xmlns:p14="http://schemas.microsoft.com/office/powerpoint/2010/main" val="1468367204"/>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POLOGNE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pl-PL" sz="4300" dirty="0" smtClean="0">
                <a:latin typeface="Rockwell" panose="02060603020205020403" pitchFamily="18" charset="0"/>
              </a:rPr>
              <a:t>Zespół Szkół Centrum Edukacji im. Ignacego Łukasiewicza, Plock</a:t>
            </a:r>
            <a:endParaRPr lang="ro-RO" sz="43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3008246124"/>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98322"/>
            <a:ext cx="9144000" cy="3645528"/>
          </a:xfrm>
        </p:spPr>
        <p:txBody>
          <a:bodyPr>
            <a:noAutofit/>
          </a:bodyPr>
          <a:lstStyle/>
          <a:p>
            <a:r>
              <a:rPr lang="fr-FR" sz="7200" b="1" dirty="0" smtClean="0">
                <a:latin typeface="Rockwell" panose="02060603020205020403" pitchFamily="18" charset="0"/>
              </a:rPr>
              <a:t>LUXEMBOURG</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fr-FR" sz="4300" dirty="0" smtClean="0">
                <a:latin typeface="Rockwell" panose="02060603020205020403" pitchFamily="18" charset="0"/>
              </a:rPr>
              <a:t>Deutsch-</a:t>
            </a:r>
            <a:r>
              <a:rPr lang="fr-FR" sz="4300" dirty="0" err="1" smtClean="0">
                <a:latin typeface="Rockwell" panose="02060603020205020403" pitchFamily="18" charset="0"/>
              </a:rPr>
              <a:t>Luxemburgisches</a:t>
            </a:r>
            <a:r>
              <a:rPr lang="fr-FR" sz="4300" dirty="0" smtClean="0">
                <a:latin typeface="Rockwell" panose="02060603020205020403" pitchFamily="18" charset="0"/>
              </a:rPr>
              <a:t> Schengen-</a:t>
            </a:r>
            <a:r>
              <a:rPr lang="fr-FR" sz="4300" dirty="0" err="1" smtClean="0">
                <a:latin typeface="Rockwell" panose="02060603020205020403" pitchFamily="18" charset="0"/>
              </a:rPr>
              <a:t>Lyzeum</a:t>
            </a:r>
            <a:r>
              <a:rPr lang="fr-FR" sz="4300" dirty="0" smtClean="0">
                <a:latin typeface="Rockwell" panose="02060603020205020403" pitchFamily="18" charset="0"/>
              </a:rPr>
              <a:t> Perl</a:t>
            </a:r>
            <a:endParaRPr lang="ro-RO" sz="43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3360644987"/>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atrimoine culturel - POLOGNE">
            <a:hlinkClick r:id="" action="ppaction://media"/>
          </p:cNvPr>
          <p:cNvPicPr>
            <a:picLocks noGrp="1" noChangeAspect="1"/>
          </p:cNvPicPr>
          <p:nvPr>
            <p:ph idx="1"/>
            <a:videoFile r:link="rId2"/>
            <p:extLst>
              <p:ext uri="{DAA4B4D4-6D71-4841-9C94-3DE7FCFB9230}">
                <p14:media xmlns:p14="http://schemas.microsoft.com/office/powerpoint/2010/main" r:embed="rId1">
                  <p14:fade in="1000" out="2000"/>
                </p14:media>
              </p:ext>
            </p:extLst>
          </p:nvPr>
        </p:nvPicPr>
        <p:blipFill>
          <a:blip r:embed="rId4"/>
          <a:stretch>
            <a:fillRect/>
          </a:stretch>
        </p:blipFill>
        <p:spPr>
          <a:xfrm>
            <a:off x="1519881" y="-1"/>
            <a:ext cx="9132134" cy="6848476"/>
          </a:xfrm>
        </p:spPr>
      </p:pic>
    </p:spTree>
    <p:extLst>
      <p:ext uri="{BB962C8B-B14F-4D97-AF65-F5344CB8AC3E}">
        <p14:creationId xmlns:p14="http://schemas.microsoft.com/office/powerpoint/2010/main" val="4180034340"/>
      </p:ext>
    </p:extLst>
  </p:cSld>
  <p:clrMapOvr>
    <a:masterClrMapping/>
  </p:clrMapOvr>
  <mc:AlternateContent xmlns:mc="http://schemas.openxmlformats.org/markup-compatibility/2006" xmlns:p14="http://schemas.microsoft.com/office/powerpoint/2010/main">
    <mc:Choice Requires="p14">
      <p:transition p14:dur="250" advTm="285000">
        <p:fade/>
      </p:transition>
    </mc:Choice>
    <mc:Fallback xmlns="">
      <p:transition advTm="2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0" objId="4"/>
        <p14:stopEvt time="25128"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FRANCE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fr-FR" sz="4300" dirty="0" smtClean="0">
                <a:latin typeface="Rockwell" panose="02060603020205020403" pitchFamily="18" charset="0"/>
              </a:rPr>
              <a:t>Maison Familiale et Rurale </a:t>
            </a:r>
            <a:r>
              <a:rPr lang="fr-FR" sz="4300" dirty="0" err="1" smtClean="0">
                <a:latin typeface="Rockwell" panose="02060603020205020403" pitchFamily="18" charset="0"/>
              </a:rPr>
              <a:t>Agencourt</a:t>
            </a:r>
            <a:endParaRPr lang="ro-RO" sz="43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2264806941"/>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80566" y="489405"/>
            <a:ext cx="8078048" cy="1673352"/>
          </a:xfrm>
        </p:spPr>
        <p:txBody>
          <a:bodyPr/>
          <a:lstStyle/>
          <a:p>
            <a:pPr algn="ctr" eaLnBrk="1" fontAlgn="auto" hangingPunct="1">
              <a:spcAft>
                <a:spcPts val="0"/>
              </a:spcAft>
              <a:defRPr/>
            </a:pPr>
            <a:r>
              <a:rPr lang="fr-FR" dirty="0">
                <a:solidFill>
                  <a:schemeClr val="accent1">
                    <a:satMod val="150000"/>
                  </a:schemeClr>
                </a:solidFill>
              </a:rPr>
              <a:t>Le patrimoine culturel de Bourgogne </a:t>
            </a:r>
          </a:p>
        </p:txBody>
      </p:sp>
      <p:pic>
        <p:nvPicPr>
          <p:cNvPr id="1433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5349" y="1468955"/>
            <a:ext cx="1371024" cy="15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cstate="print"/>
          <a:srcRect/>
          <a:stretch>
            <a:fillRect/>
          </a:stretch>
        </p:blipFill>
        <p:spPr bwMode="auto">
          <a:xfrm>
            <a:off x="2765178" y="3082186"/>
            <a:ext cx="3491019" cy="335173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2" descr="http://www.cartograf.fr/regions/bourgogne/carte_bourgogne_departements.gif"/>
          <p:cNvPicPr>
            <a:picLocks noChangeAspect="1" noChangeArrowheads="1"/>
          </p:cNvPicPr>
          <p:nvPr/>
        </p:nvPicPr>
        <p:blipFill>
          <a:blip r:embed="rId4"/>
          <a:srcRect/>
          <a:stretch>
            <a:fillRect/>
          </a:stretch>
        </p:blipFill>
        <p:spPr bwMode="auto">
          <a:xfrm>
            <a:off x="7271165" y="4278691"/>
            <a:ext cx="1424309" cy="1775706"/>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12" name="Flèche courbée vers le bas 11"/>
          <p:cNvSpPr/>
          <p:nvPr/>
        </p:nvSpPr>
        <p:spPr>
          <a:xfrm>
            <a:off x="4789784" y="3037280"/>
            <a:ext cx="2992634" cy="1070032"/>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fontAlgn="base">
              <a:spcBef>
                <a:spcPct val="0"/>
              </a:spcBef>
              <a:spcAft>
                <a:spcPct val="0"/>
              </a:spcAft>
              <a:defRPr/>
            </a:pPr>
            <a:endParaRPr lang="fr-FR" sz="1633">
              <a:solidFill>
                <a:prstClr val="white"/>
              </a:solidFill>
            </a:endParaRPr>
          </a:p>
        </p:txBody>
      </p:sp>
      <p:pic>
        <p:nvPicPr>
          <p:cNvPr id="14343" name="Picture 6" descr="Plantation de la vigne : accolage, palissage, irrig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1102" y="1731062"/>
            <a:ext cx="1960046" cy="139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709083"/>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1000"/>
                                        <p:tgtEl>
                                          <p:spTgt spid="12"/>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http://www.le-gite-de-bourgogne.com/location-gite/images/stories/tourisme/dijon2.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5566" b="5566"/>
          <a:stretch>
            <a:fillRect/>
          </a:stretch>
        </p:blipFill>
        <p:spPr>
          <a:xfrm>
            <a:off x="1523521" y="0"/>
            <a:ext cx="9144960" cy="6094720"/>
          </a:xfrm>
          <a:noFill/>
        </p:spPr>
      </p:pic>
      <p:sp>
        <p:nvSpPr>
          <p:cNvPr id="5" name="Rectangle 4"/>
          <p:cNvSpPr/>
          <p:nvPr/>
        </p:nvSpPr>
        <p:spPr>
          <a:xfrm>
            <a:off x="1841008" y="358756"/>
            <a:ext cx="1962397"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FR" sz="4899" b="1" dirty="0">
                <a:ln w="11430"/>
                <a:solidFill>
                  <a:srgbClr val="FF0000"/>
                </a:solidFill>
                <a:effectLst>
                  <a:outerShdw blurRad="50800" dist="39000" dir="5460000" algn="tl">
                    <a:srgbClr val="000000">
                      <a:alpha val="38000"/>
                    </a:srgbClr>
                  </a:outerShdw>
                </a:effectLst>
              </a:rPr>
              <a:t>DIJON</a:t>
            </a:r>
          </a:p>
        </p:txBody>
      </p:sp>
      <p:sp>
        <p:nvSpPr>
          <p:cNvPr id="6" name="Rectangle 3"/>
          <p:cNvSpPr>
            <a:spLocks noChangeArrowheads="1"/>
          </p:cNvSpPr>
          <p:nvPr/>
        </p:nvSpPr>
        <p:spPr bwMode="auto">
          <a:xfrm>
            <a:off x="1523521" y="6104802"/>
            <a:ext cx="9144960" cy="762388"/>
          </a:xfrm>
          <a:prstGeom prst="rect">
            <a:avLst/>
          </a:prstGeom>
          <a:solidFill>
            <a:schemeClr val="accent6"/>
          </a:solidFill>
          <a:ln w="9525">
            <a:noFill/>
            <a:miter lim="800000"/>
            <a:headEnd/>
            <a:tailEnd/>
          </a:ln>
        </p:spPr>
        <p:txBody>
          <a:bodyPr>
            <a:spAutoFit/>
          </a:bodyPr>
          <a:lstStyle/>
          <a:p>
            <a:pPr algn="ctr" fontAlgn="base">
              <a:spcBef>
                <a:spcPct val="0"/>
              </a:spcBef>
              <a:spcAft>
                <a:spcPct val="0"/>
              </a:spcAft>
              <a:defRPr/>
            </a:pPr>
            <a:r>
              <a:rPr lang="fr-FR" sz="2177" b="1" dirty="0">
                <a:solidFill>
                  <a:prstClr val="white"/>
                </a:solidFill>
                <a:cs typeface="Arial" panose="020B0604020202020204" pitchFamily="34" charset="0"/>
              </a:rPr>
              <a:t>Dijon est la plus grande ville de Côte d'Or, avec 156 113 habitants. Elle est également la capitale de la Bourgogne. C'est une ville très touristique.</a:t>
            </a:r>
          </a:p>
        </p:txBody>
      </p:sp>
    </p:spTree>
    <p:extLst>
      <p:ext uri="{BB962C8B-B14F-4D97-AF65-F5344CB8AC3E}">
        <p14:creationId xmlns:p14="http://schemas.microsoft.com/office/powerpoint/2010/main" val="633379900"/>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15242" y="228107"/>
            <a:ext cx="8426617" cy="1175838"/>
          </a:xfrm>
        </p:spPr>
        <p:txBody>
          <a:bodyPr>
            <a:normAutofit fontScale="90000"/>
          </a:bodyPr>
          <a:lstStyle/>
          <a:p>
            <a:pPr algn="ctr" eaLnBrk="1" fontAlgn="auto" hangingPunct="1">
              <a:spcAft>
                <a:spcPts val="0"/>
              </a:spcAft>
              <a:defRPr/>
            </a:pPr>
            <a:r>
              <a:rPr lang="fr-FR" u="sng" dirty="0" smtClean="0">
                <a:solidFill>
                  <a:srgbClr val="FF0000"/>
                </a:solidFill>
              </a:rPr>
              <a:t>DIJON</a:t>
            </a:r>
            <a:r>
              <a:rPr lang="fr-FR" dirty="0" smtClean="0">
                <a:solidFill>
                  <a:srgbClr val="FF0000"/>
                </a:solidFill>
              </a:rPr>
              <a:t> : </a:t>
            </a:r>
            <a:r>
              <a:rPr lang="fr-FR" dirty="0" smtClean="0">
                <a:solidFill>
                  <a:srgbClr val="00B0F0"/>
                </a:solidFill>
              </a:rPr>
              <a:t/>
            </a:r>
            <a:br>
              <a:rPr lang="fr-FR" dirty="0" smtClean="0">
                <a:solidFill>
                  <a:srgbClr val="00B0F0"/>
                </a:solidFill>
              </a:rPr>
            </a:br>
            <a:r>
              <a:rPr lang="fr-FR" sz="3992" dirty="0">
                <a:solidFill>
                  <a:srgbClr val="00B0F0"/>
                </a:solidFill>
              </a:rPr>
              <a:t>CAPITALE DES DUCS DE BOURGOGNE</a:t>
            </a:r>
          </a:p>
        </p:txBody>
      </p:sp>
      <p:pic>
        <p:nvPicPr>
          <p:cNvPr id="16387" name="Picture 5" descr="http://upload.wikimedia.org/wikipedia/commons/1/10/Palais_des_ducs_de_Bourgogne_Dij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9381" y="1664815"/>
            <a:ext cx="8623625" cy="32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a:spLocks noChangeArrowheads="1"/>
          </p:cNvSpPr>
          <p:nvPr/>
        </p:nvSpPr>
        <p:spPr bwMode="auto">
          <a:xfrm>
            <a:off x="1850435" y="5257993"/>
            <a:ext cx="8686992" cy="53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903" b="1">
                <a:solidFill>
                  <a:prstClr val="white"/>
                </a:solidFill>
                <a:latin typeface="Corbel" panose="020B0503020204020204" pitchFamily="34" charset="0"/>
              </a:rPr>
              <a:t>.</a:t>
            </a:r>
          </a:p>
        </p:txBody>
      </p:sp>
      <p:sp>
        <p:nvSpPr>
          <p:cNvPr id="16389" name="Rectangle 5"/>
          <p:cNvSpPr>
            <a:spLocks noChangeArrowheads="1"/>
          </p:cNvSpPr>
          <p:nvPr/>
        </p:nvSpPr>
        <p:spPr bwMode="auto">
          <a:xfrm>
            <a:off x="1523521" y="5193186"/>
            <a:ext cx="9144960" cy="162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82600" indent="-3524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Font typeface="Wingdings 2" panose="05020102010507070707" pitchFamily="18" charset="2"/>
              <a:buChar char=""/>
            </a:pPr>
            <a:r>
              <a:rPr lang="fr-FR" sz="1996" b="1">
                <a:solidFill>
                  <a:prstClr val="white"/>
                </a:solidFill>
              </a:rPr>
              <a:t>L'ancien palais des ducs et des Etats de Bourgogne abrite la </a:t>
            </a:r>
            <a:r>
              <a:rPr lang="fr-FR" sz="1996" b="1">
                <a:solidFill>
                  <a:prstClr val="white"/>
                </a:solidFill>
                <a:hlinkClick r:id="rId3"/>
              </a:rPr>
              <a:t>mairie de Dijon </a:t>
            </a:r>
            <a:r>
              <a:rPr lang="fr-FR" sz="1996" b="1">
                <a:solidFill>
                  <a:prstClr val="white"/>
                </a:solidFill>
              </a:rPr>
              <a:t>depuis 1831.Le palais, dominé par la tour Philippe le bon abrite aussi l’hôtel de ville et le musée des Beaux-Arts qui occupe les bâtiments autour de la cour de Bar (à l'est) et la Salle des Gardes, ancienne grande salle du palais ducal. </a:t>
            </a:r>
          </a:p>
        </p:txBody>
      </p:sp>
    </p:spTree>
    <p:extLst>
      <p:ext uri="{BB962C8B-B14F-4D97-AF65-F5344CB8AC3E}">
        <p14:creationId xmlns:p14="http://schemas.microsoft.com/office/powerpoint/2010/main" val="1585490383"/>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Dijon_-_Palais_des_Ducs_de_Bourgogne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521" y="1"/>
            <a:ext cx="9144960" cy="60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6"/>
          <p:cNvSpPr>
            <a:spLocks noChangeArrowheads="1"/>
          </p:cNvSpPr>
          <p:nvPr/>
        </p:nvSpPr>
        <p:spPr bwMode="auto">
          <a:xfrm>
            <a:off x="4154678" y="3118323"/>
            <a:ext cx="184727" cy="6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fr-FR" sz="1633" b="1">
              <a:solidFill>
                <a:prstClr val="black"/>
              </a:solidFill>
              <a:latin typeface="Corbel" panose="020B0503020204020204" pitchFamily="34" charset="0"/>
            </a:endParaRPr>
          </a:p>
          <a:p>
            <a:pPr fontAlgn="base">
              <a:spcBef>
                <a:spcPct val="0"/>
              </a:spcBef>
              <a:spcAft>
                <a:spcPct val="0"/>
              </a:spcAft>
            </a:pPr>
            <a:endParaRPr lang="fr-FR" sz="1814">
              <a:solidFill>
                <a:prstClr val="black"/>
              </a:solidFill>
              <a:latin typeface="Corbel" panose="020B0503020204020204" pitchFamily="34" charset="0"/>
            </a:endParaRPr>
          </a:p>
        </p:txBody>
      </p:sp>
      <p:sp>
        <p:nvSpPr>
          <p:cNvPr id="19460" name="Rectangle 8"/>
          <p:cNvSpPr>
            <a:spLocks noChangeArrowheads="1"/>
          </p:cNvSpPr>
          <p:nvPr/>
        </p:nvSpPr>
        <p:spPr bwMode="auto">
          <a:xfrm rot="10800000" flipV="1">
            <a:off x="1523521" y="5537255"/>
            <a:ext cx="9144960" cy="1320872"/>
          </a:xfrm>
          <a:prstGeom prst="rect">
            <a:avLst/>
          </a:prstGeom>
          <a:solidFill>
            <a:schemeClr val="accent3">
              <a:lumMod val="75000"/>
            </a:schemeClr>
          </a:solidFill>
          <a:ln w="9525">
            <a:noFill/>
            <a:miter lim="800000"/>
            <a:headEnd/>
            <a:tailEnd/>
          </a:ln>
        </p:spPr>
        <p:txBody>
          <a:bodyPr lIns="91438" tIns="45719" rIns="91438" bIns="45719" anchor="ctr">
            <a:spAutoFit/>
          </a:bodyPr>
          <a:lstStyle/>
          <a:p>
            <a:pPr fontAlgn="base">
              <a:spcBef>
                <a:spcPct val="0"/>
              </a:spcBef>
              <a:spcAft>
                <a:spcPct val="0"/>
              </a:spcAft>
              <a:defRPr/>
            </a:pPr>
            <a:r>
              <a:rPr lang="fr-FR" sz="1996" b="1" dirty="0">
                <a:solidFill>
                  <a:prstClr val="white"/>
                </a:solidFill>
                <a:cs typeface="Arial" panose="020B0604020202020204" pitchFamily="34" charset="0"/>
              </a:rPr>
              <a:t>Le palais des ducs et des états de Bourgogne à Dijon en Côte d’or est un ensemble architectural comprenant plusieurs parties imbriquées : la plus ancienne est le palais ducal des XIV siècle et XVe siècle,  de style gothique, qui comprend encore un logis.</a:t>
            </a:r>
          </a:p>
        </p:txBody>
      </p:sp>
      <p:sp>
        <p:nvSpPr>
          <p:cNvPr id="6" name="Rectangle 2"/>
          <p:cNvSpPr txBox="1">
            <a:spLocks noChangeArrowheads="1"/>
          </p:cNvSpPr>
          <p:nvPr/>
        </p:nvSpPr>
        <p:spPr>
          <a:xfrm>
            <a:off x="2306963" y="227545"/>
            <a:ext cx="8034604" cy="1477595"/>
          </a:xfrm>
          <a:prstGeom prst="rect">
            <a:avLst/>
          </a:prstGeom>
        </p:spPr>
        <p:txBody>
          <a:bodyPr/>
          <a:lstStyle/>
          <a:p>
            <a:pPr algn="ctr">
              <a:spcBef>
                <a:spcPct val="0"/>
              </a:spcBef>
              <a:defRPr/>
            </a:pPr>
            <a:r>
              <a:rPr lang="fr-FR" sz="4536" b="1" dirty="0">
                <a:solidFill>
                  <a:prstClr val="white"/>
                </a:solidFill>
                <a:ea typeface="+mj-ea"/>
                <a:cs typeface="+mj-cs"/>
              </a:rPr>
              <a:t>Palais des ducs de Bourgogne</a:t>
            </a:r>
          </a:p>
        </p:txBody>
      </p:sp>
    </p:spTree>
    <p:extLst>
      <p:ext uri="{BB962C8B-B14F-4D97-AF65-F5344CB8AC3E}">
        <p14:creationId xmlns:p14="http://schemas.microsoft.com/office/powerpoint/2010/main" val="1350281261"/>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contenu 2"/>
          <p:cNvSpPr>
            <a:spLocks noGrp="1"/>
          </p:cNvSpPr>
          <p:nvPr>
            <p:ph sz="half" idx="1"/>
          </p:nvPr>
        </p:nvSpPr>
        <p:spPr>
          <a:xfrm>
            <a:off x="1523521" y="1535202"/>
            <a:ext cx="4180759" cy="2765090"/>
          </a:xfrm>
        </p:spPr>
        <p:txBody>
          <a:bodyPr/>
          <a:lstStyle/>
          <a:p>
            <a:pPr eaLnBrk="1" hangingPunct="1"/>
            <a:r>
              <a:rPr lang="fr-FR" smtClean="0"/>
              <a:t>Cette tour de 52 mètres de hauteur et de 6 étages est construite entre 1450 et 1460 par l'architecte Jean Poncelet,</a:t>
            </a:r>
          </a:p>
        </p:txBody>
      </p:sp>
      <p:sp>
        <p:nvSpPr>
          <p:cNvPr id="18435" name="Espace réservé du contenu 3"/>
          <p:cNvSpPr>
            <a:spLocks noGrp="1"/>
          </p:cNvSpPr>
          <p:nvPr>
            <p:ph sz="half" idx="2"/>
          </p:nvPr>
        </p:nvSpPr>
        <p:spPr>
          <a:xfrm>
            <a:off x="6227054" y="3689669"/>
            <a:ext cx="4038184" cy="2838538"/>
          </a:xfrm>
        </p:spPr>
        <p:txBody>
          <a:bodyPr/>
          <a:lstStyle/>
          <a:p>
            <a:pPr marL="0" indent="0" eaLnBrk="1" hangingPunct="1">
              <a:buNone/>
            </a:pPr>
            <a:r>
              <a:rPr lang="fr-FR" smtClean="0"/>
              <a:t>La </a:t>
            </a:r>
            <a:r>
              <a:rPr lang="fr-FR" b="1" smtClean="0"/>
              <a:t>tour Philippe le Bon</a:t>
            </a:r>
            <a:r>
              <a:rPr lang="fr-FR" smtClean="0"/>
              <a:t> permet de voir un superbe panorama de la ville de Dijon. Après avoir gravi ses  316 marches…</a:t>
            </a:r>
          </a:p>
        </p:txBody>
      </p:sp>
      <p:pic>
        <p:nvPicPr>
          <p:cNvPr id="18436" name="Picture 4" descr="C:\SECONDE\Darnel Sandra\imagesCAGTJ6O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288" y="3951775"/>
            <a:ext cx="2102621" cy="256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SECONDE\Darnel Sandra\tour philippe le bo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636" y="1731062"/>
            <a:ext cx="2968152" cy="170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707824" y="228107"/>
            <a:ext cx="6545253"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fr-FR" sz="4899" b="1" dirty="0">
                <a:ln w="11430"/>
                <a:solidFill>
                  <a:srgbClr val="FFFF00"/>
                </a:solidFill>
                <a:effectLst>
                  <a:outerShdw blurRad="50800" dist="39000" dir="5460000" algn="tl">
                    <a:srgbClr val="000000">
                      <a:alpha val="38000"/>
                    </a:srgbClr>
                  </a:outerShdw>
                </a:effectLst>
                <a:latin typeface="Albertus Extra Bold" pitchFamily="18" charset="0"/>
                <a:cs typeface="Arial" panose="020B0604020202020204" pitchFamily="34" charset="0"/>
              </a:rPr>
              <a:t>La tour Philippe le bon </a:t>
            </a:r>
            <a:endParaRPr lang="fr-FR" sz="4899" b="1"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184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381" y="4442867"/>
            <a:ext cx="1828992" cy="205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963966"/>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523521" y="1"/>
            <a:ext cx="8949100" cy="3755914"/>
          </a:xfrm>
        </p:spPr>
        <p:txBody>
          <a:bodyPr/>
          <a:lstStyle/>
          <a:p>
            <a:pPr algn="ctr" eaLnBrk="1" hangingPunct="1"/>
            <a:r>
              <a:rPr lang="fr-FR" u="sng" smtClean="0">
                <a:solidFill>
                  <a:srgbClr val="FFFF00"/>
                </a:solidFill>
                <a:latin typeface="Monotype Corsiva" panose="03010101010201010101" pitchFamily="66" charset="0"/>
              </a:rPr>
              <a:t>Musée des Beaux Arts de Dijon </a:t>
            </a:r>
          </a:p>
          <a:p>
            <a:pPr algn="ctr" eaLnBrk="1" hangingPunct="1">
              <a:buFont typeface="Wingdings 2" panose="05020102010507070707" pitchFamily="18" charset="2"/>
              <a:buNone/>
            </a:pPr>
            <a:r>
              <a:rPr lang="fr-FR" u="sng" smtClean="0">
                <a:solidFill>
                  <a:srgbClr val="FFFF00"/>
                </a:solidFill>
                <a:latin typeface="Monotype Corsiva" panose="03010101010201010101" pitchFamily="66" charset="0"/>
              </a:rPr>
              <a:t>se situe parmi les premiers musées français</a:t>
            </a:r>
            <a:endParaRPr lang="fr-FR" u="sng" smtClean="0">
              <a:latin typeface="Monotype Corsiva" panose="03010101010201010101" pitchFamily="66" charset="0"/>
            </a:endParaRPr>
          </a:p>
          <a:p>
            <a:pPr eaLnBrk="1" hangingPunct="1">
              <a:buFont typeface="Wingdings" panose="05000000000000000000" pitchFamily="2" charset="2"/>
              <a:buNone/>
            </a:pPr>
            <a:endParaRPr lang="fr-FR" sz="2359">
              <a:latin typeface="Monotype Corsiva" panose="03010101010201010101" pitchFamily="66" charset="0"/>
            </a:endParaRPr>
          </a:p>
          <a:p>
            <a:pPr eaLnBrk="1" hangingPunct="1">
              <a:buFont typeface="Wingdings" panose="05000000000000000000" pitchFamily="2" charset="2"/>
              <a:buNone/>
            </a:pPr>
            <a:endParaRPr lang="fr-FR" sz="2359">
              <a:latin typeface="Monotype Corsiva" panose="03010101010201010101" pitchFamily="66" charset="0"/>
            </a:endParaRPr>
          </a:p>
          <a:p>
            <a:pPr algn="just" eaLnBrk="1" hangingPunct="1">
              <a:buFont typeface="Wingdings" panose="05000000000000000000" pitchFamily="2" charset="2"/>
              <a:buNone/>
            </a:pPr>
            <a:r>
              <a:rPr lang="fr-FR" sz="2359">
                <a:latin typeface="Monotype Corsiva" panose="03010101010201010101" pitchFamily="66" charset="0"/>
              </a:rPr>
              <a:t>	Situé dans le palais des ducs et des États de Bourgogne, le musée des beaux-arts de Dijon est l’un des plus anciens de France. L’héritage des ducs lui vaut de présenter des chefs-d'œuvre de la fin du Moyen-Âge. Ses collections, issues à la fois de la période fondatrice de la Révolution française et de la curiosité des collectionneurs, invitent aux découvertes les plus variées.</a:t>
            </a:r>
            <a:endParaRPr lang="fr-FR" smtClean="0"/>
          </a:p>
          <a:p>
            <a:pPr eaLnBrk="1" hangingPunct="1"/>
            <a:endParaRPr lang="fr-FR" u="sng" smtClean="0">
              <a:latin typeface="Monotype Corsiva" panose="03010101010201010101" pitchFamily="66" charset="0"/>
            </a:endParaRPr>
          </a:p>
        </p:txBody>
      </p:sp>
      <p:pic>
        <p:nvPicPr>
          <p:cNvPr id="194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49" y="3886969"/>
            <a:ext cx="4090029" cy="27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ossier_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862" y="3886969"/>
            <a:ext cx="4123152" cy="271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571886"/>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483026" y="228107"/>
            <a:ext cx="5029975" cy="1012351"/>
          </a:xfrm>
        </p:spPr>
        <p:txBody>
          <a:bodyPr>
            <a:normAutofit fontScale="90000"/>
          </a:bodyPr>
          <a:lstStyle/>
          <a:p>
            <a:pPr algn="ctr" eaLnBrk="1" fontAlgn="auto" hangingPunct="1">
              <a:spcAft>
                <a:spcPts val="0"/>
              </a:spcAft>
              <a:defRPr/>
            </a:pPr>
            <a:r>
              <a:rPr lang="fr-FR" u="sng" dirty="0">
                <a:solidFill>
                  <a:srgbClr val="FFFF00"/>
                </a:solidFill>
                <a:latin typeface="Bernard MT Condensed" pitchFamily="18" charset="0"/>
              </a:rPr>
              <a:t>Maison</a:t>
            </a:r>
            <a:r>
              <a:rPr lang="fr-FR" u="sng" dirty="0">
                <a:solidFill>
                  <a:schemeClr val="accent1">
                    <a:satMod val="150000"/>
                  </a:schemeClr>
                </a:solidFill>
                <a:latin typeface="Bernard MT Condensed" pitchFamily="18" charset="0"/>
              </a:rPr>
              <a:t> </a:t>
            </a:r>
            <a:r>
              <a:rPr lang="fr-FR" u="sng" dirty="0" smtClean="0">
                <a:solidFill>
                  <a:srgbClr val="FFFF00"/>
                </a:solidFill>
                <a:latin typeface="Bernard MT Condensed" pitchFamily="18" charset="0"/>
              </a:rPr>
              <a:t>typique du centre ville</a:t>
            </a:r>
            <a:r>
              <a:rPr lang="fr-FR" u="sng" dirty="0" smtClean="0">
                <a:solidFill>
                  <a:srgbClr val="FFFF00"/>
                </a:solidFill>
              </a:rPr>
              <a:t> de DIJON</a:t>
            </a:r>
            <a:endParaRPr lang="fr-FR" u="sng" dirty="0">
              <a:solidFill>
                <a:srgbClr val="FFFF00"/>
              </a:solidFill>
            </a:endParaRPr>
          </a:p>
        </p:txBody>
      </p:sp>
      <p:sp>
        <p:nvSpPr>
          <p:cNvPr id="20483" name="Rectangle 4"/>
          <p:cNvSpPr>
            <a:spLocks noChangeArrowheads="1"/>
          </p:cNvSpPr>
          <p:nvPr/>
        </p:nvSpPr>
        <p:spPr bwMode="auto">
          <a:xfrm>
            <a:off x="6749830" y="2012360"/>
            <a:ext cx="3787598" cy="44476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fr-FR" sz="2177" b="1">
                <a:solidFill>
                  <a:srgbClr val="00B0F0"/>
                </a:solidFill>
                <a:latin typeface="Corbel" panose="020B0503020204020204" pitchFamily="34" charset="0"/>
              </a:rPr>
              <a:t>L’ensemble de la rue Verrerie est formé principalement de maisons du XVe siècle à pans de bois sur encorbellement dont la restauration et la mise en valeur ont été menées systématiquement depuis plusieurs années. Ses façades pittoresques donnent l’idée de ce que fut le Dijon médiéval aux rues étroites bordées d’échoppes d’artisans. </a:t>
            </a:r>
          </a:p>
        </p:txBody>
      </p:sp>
      <p:pic>
        <p:nvPicPr>
          <p:cNvPr id="23556" name="Picture 6" descr="http://divia.blog50.com/images/medium_2006_11_13_dijon_a_l_envers_072.jpg"/>
          <p:cNvPicPr>
            <a:picLocks noChangeAspect="1" noChangeArrowheads="1"/>
          </p:cNvPicPr>
          <p:nvPr/>
        </p:nvPicPr>
        <p:blipFill>
          <a:blip r:embed="rId2" cstate="print"/>
          <a:srcRect/>
          <a:stretch>
            <a:fillRect/>
          </a:stretch>
        </p:blipFill>
        <p:spPr bwMode="auto">
          <a:xfrm>
            <a:off x="1784593" y="2187838"/>
            <a:ext cx="5114424" cy="38353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540036201"/>
      </p:ext>
    </p:extLst>
  </p:cSld>
  <p:clrMapOvr>
    <a:masterClrMapping/>
  </p:clrMapOvr>
  <mc:AlternateContent xmlns:mc="http://schemas.openxmlformats.org/markup-compatibility/2006" xmlns:p14="http://schemas.microsoft.com/office/powerpoint/2010/main">
    <mc:Choice Requires="p14">
      <p:transition p14:dur="250" advTm="8000">
        <p:fade/>
      </p:transition>
    </mc:Choice>
    <mc:Fallback xmlns="">
      <p:transition advTm="8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3483567" y="5649714"/>
            <a:ext cx="5160061" cy="1208286"/>
          </a:xfrm>
          <a:solidFill>
            <a:srgbClr val="FFFF00"/>
          </a:solidFill>
          <a:ln>
            <a:solidFill>
              <a:schemeClr val="accent1"/>
            </a:solidFill>
            <a:miter lim="800000"/>
            <a:headEnd/>
            <a:tailEnd/>
          </a:ln>
        </p:spPr>
        <p:txBody>
          <a:bodyPr/>
          <a:lstStyle/>
          <a:p>
            <a:pPr eaLnBrk="1" hangingPunct="1"/>
            <a:endParaRPr lang="fr-FR" smtClean="0"/>
          </a:p>
          <a:p>
            <a:pPr eaLnBrk="1" hangingPunct="1"/>
            <a:endParaRPr lang="fr-FR" smtClean="0"/>
          </a:p>
          <a:p>
            <a:pPr eaLnBrk="1" hangingPunct="1">
              <a:buFont typeface="Wingdings 2" panose="05020102010507070707" pitchFamily="18" charset="2"/>
              <a:buNone/>
            </a:pPr>
            <a:endParaRPr lang="fr-FR" smtClean="0"/>
          </a:p>
          <a:p>
            <a:pPr eaLnBrk="1" hangingPunct="1">
              <a:buFont typeface="Wingdings 2" panose="05020102010507070707" pitchFamily="18" charset="2"/>
              <a:buNone/>
            </a:pPr>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buFont typeface="Wingdings 2" panose="05020102010507070707" pitchFamily="18" charset="2"/>
              <a:buNone/>
            </a:pPr>
            <a:endParaRPr lang="fr-FR" smtClean="0">
              <a:solidFill>
                <a:srgbClr val="FFFF00"/>
              </a:solidFill>
            </a:endParaRPr>
          </a:p>
          <a:p>
            <a:pPr algn="ctr" eaLnBrk="1" hangingPunct="1">
              <a:buFont typeface="Wingdings 2" panose="05020102010507070707" pitchFamily="18" charset="2"/>
              <a:buNone/>
            </a:pPr>
            <a:r>
              <a:rPr lang="fr-FR" u="sng" smtClean="0"/>
              <a:t>Elle est un porte bonheur</a:t>
            </a:r>
          </a:p>
          <a:p>
            <a:pPr eaLnBrk="1" hangingPunct="1"/>
            <a:endParaRPr lang="fr-FR" smtClean="0"/>
          </a:p>
        </p:txBody>
      </p:sp>
      <p:sp>
        <p:nvSpPr>
          <p:cNvPr id="3074" name="Rectangle 2"/>
          <p:cNvSpPr>
            <a:spLocks noGrp="1" noChangeArrowheads="1"/>
          </p:cNvSpPr>
          <p:nvPr>
            <p:ph type="title"/>
          </p:nvPr>
        </p:nvSpPr>
        <p:spPr>
          <a:xfrm>
            <a:off x="1980768" y="155448"/>
            <a:ext cx="8165342" cy="1052524"/>
          </a:xfrm>
        </p:spPr>
        <p:txBody>
          <a:bodyPr/>
          <a:lstStyle/>
          <a:p>
            <a:pPr algn="ctr" eaLnBrk="1" fontAlgn="auto" hangingPunct="1">
              <a:spcAft>
                <a:spcPts val="0"/>
              </a:spcAft>
              <a:defRPr/>
            </a:pPr>
            <a:r>
              <a:rPr lang="fr-FR" dirty="0" smtClean="0">
                <a:solidFill>
                  <a:srgbClr val="FFFF00"/>
                </a:solidFill>
              </a:rPr>
              <a:t>La </a:t>
            </a:r>
            <a:r>
              <a:rPr lang="fr-FR" dirty="0">
                <a:solidFill>
                  <a:srgbClr val="FFFF00"/>
                </a:solidFill>
              </a:rPr>
              <a:t>chouette</a:t>
            </a:r>
          </a:p>
        </p:txBody>
      </p:sp>
      <p:sp>
        <p:nvSpPr>
          <p:cNvPr id="5" name="Rectangle 8"/>
          <p:cNvSpPr txBox="1">
            <a:spLocks noChangeArrowheads="1"/>
          </p:cNvSpPr>
          <p:nvPr/>
        </p:nvSpPr>
        <p:spPr>
          <a:xfrm>
            <a:off x="1523521" y="1534594"/>
            <a:ext cx="9144959" cy="1469270"/>
          </a:xfrm>
          <a:prstGeom prst="rect">
            <a:avLst/>
          </a:prstGeom>
          <a:solidFill>
            <a:srgbClr val="FFFF00"/>
          </a:solidFill>
        </p:spPr>
        <p:txBody>
          <a:bodyPr lIns="91438" tIns="45719" rIns="45719" bIns="45719" anchor="ctr">
            <a:normAutofit fontScale="97500"/>
            <a:scene3d>
              <a:camera prst="orthographicFront"/>
              <a:lightRig rig="threePt" dir="t">
                <a:rot lat="0" lon="0" rev="4800000"/>
              </a:lightRig>
            </a:scene3d>
            <a:sp3d prstMaterial="matte">
              <a:bevelT w="50800" h="10160"/>
            </a:sp3d>
          </a:bodyPr>
          <a:lstStyle/>
          <a:p>
            <a:pPr algn="ctr">
              <a:spcBef>
                <a:spcPct val="0"/>
              </a:spcBef>
              <a:defRPr/>
            </a:pPr>
            <a:r>
              <a:rPr lang="fr-FR" sz="2540" b="1" dirty="0">
                <a:solidFill>
                  <a:prstClr val="black"/>
                </a:solidFill>
                <a:latin typeface="Arial" panose="020B0604020202020204" pitchFamily="34" charset="0"/>
                <a:cs typeface="Arial" panose="020B0604020202020204" pitchFamily="34" charset="0"/>
              </a:rPr>
              <a:t>C'est une petite chouette très usée qui connaît un immense succès populaire. Nombre de Dijonnais, jeunes et vieux, la caressent de la main gauche en faisant un </a:t>
            </a:r>
            <a:r>
              <a:rPr lang="fr-FR" sz="2540" b="1" dirty="0" err="1">
                <a:solidFill>
                  <a:prstClr val="black"/>
                </a:solidFill>
                <a:latin typeface="Arial" panose="020B0604020202020204" pitchFamily="34" charset="0"/>
                <a:cs typeface="Arial" panose="020B0604020202020204" pitchFamily="34" charset="0"/>
              </a:rPr>
              <a:t>voeu</a:t>
            </a:r>
            <a:r>
              <a:rPr lang="fr-FR" sz="2540" b="1" dirty="0">
                <a:solidFill>
                  <a:prstClr val="black"/>
                </a:solidFill>
                <a:latin typeface="Arial" panose="020B0604020202020204" pitchFamily="34" charset="0"/>
                <a:cs typeface="Arial" panose="020B0604020202020204" pitchFamily="34" charset="0"/>
              </a:rPr>
              <a:t>.</a:t>
            </a:r>
            <a:endParaRPr lang="fr-FR" sz="2540" b="1" dirty="0">
              <a:solidFill>
                <a:prstClr val="black"/>
              </a:solidFill>
              <a:ea typeface="+mj-ea"/>
              <a:cs typeface="+mj-cs"/>
            </a:endParaRPr>
          </a:p>
        </p:txBody>
      </p:sp>
      <p:pic>
        <p:nvPicPr>
          <p:cNvPr id="21509" name="Picture 6" descr="zoom_8872_Pavy-chouette-Atelier-Desmou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822" y="1"/>
            <a:ext cx="1516479" cy="114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http://img.over-blog-kiwi.com/0/69/71/27/201310/ob_59a3c23554a6f85e49c35c603b1ec665_img-8387.JPG"/>
          <p:cNvPicPr>
            <a:picLocks noChangeAspect="1" noChangeArrowheads="1"/>
          </p:cNvPicPr>
          <p:nvPr/>
        </p:nvPicPr>
        <p:blipFill>
          <a:blip r:embed="rId3" cstate="print">
            <a:extLst>
              <a:ext uri="{28A0092B-C50C-407E-A947-70E740481C1C}">
                <a14:useLocalDpi xmlns:a14="http://schemas.microsoft.com/office/drawing/2010/main" val="0"/>
              </a:ext>
            </a:extLst>
          </a:blip>
          <a:srcRect l="15916" t="3035"/>
          <a:stretch>
            <a:fillRect/>
          </a:stretch>
        </p:blipFill>
        <p:spPr bwMode="auto">
          <a:xfrm>
            <a:off x="3090405" y="3233141"/>
            <a:ext cx="2416574" cy="208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http://www.cotedor-tourisme.com/sites/default/files/styles/background_auto/public/fichiers-adt21/fonds/IMG09052_FB_culture_recad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2" y="3037280"/>
            <a:ext cx="3722790" cy="24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ZoneTexte 9"/>
          <p:cNvSpPr txBox="1">
            <a:spLocks noChangeArrowheads="1"/>
          </p:cNvSpPr>
          <p:nvPr/>
        </p:nvSpPr>
        <p:spPr bwMode="auto">
          <a:xfrm>
            <a:off x="3940095" y="6041436"/>
            <a:ext cx="4507673"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540" b="1">
                <a:solidFill>
                  <a:prstClr val="black"/>
                </a:solidFill>
              </a:rPr>
              <a:t>C’est un porte-bonheur…</a:t>
            </a:r>
          </a:p>
        </p:txBody>
      </p:sp>
    </p:spTree>
    <p:extLst>
      <p:ext uri="{BB962C8B-B14F-4D97-AF65-F5344CB8AC3E}">
        <p14:creationId xmlns:p14="http://schemas.microsoft.com/office/powerpoint/2010/main" val="3018822792"/>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3536"/>
            <a:ext cx="8229600" cy="1143000"/>
          </a:xfrm>
        </p:spPr>
        <p:txBody>
          <a:bodyPr>
            <a:noAutofit/>
          </a:bodyPr>
          <a:lstStyle/>
          <a:p>
            <a:pPr marL="54864" indent="0" algn="ctr" fontAlgn="auto">
              <a:spcAft>
                <a:spcPts val="0"/>
              </a:spcAft>
              <a:defRPr/>
            </a:pPr>
            <a:r>
              <a:rPr lang="de-DE" sz="4000" dirty="0">
                <a:solidFill>
                  <a:schemeClr val="tx2">
                    <a:tint val="100000"/>
                    <a:shade val="90000"/>
                    <a:satMod val="250000"/>
                    <a:alpha val="100000"/>
                  </a:schemeClr>
                </a:solidFill>
                <a:effectLst>
                  <a:outerShdw blurRad="38100" dist="38100" dir="2700000" algn="tl">
                    <a:srgbClr val="000000">
                      <a:alpha val="43137"/>
                    </a:srgbClr>
                  </a:outerShdw>
                </a:effectLst>
                <a:ea typeface="+mj-ea"/>
              </a:rPr>
              <a:t>Nous sommes des </a:t>
            </a:r>
            <a:r>
              <a:rPr lang="de-DE" sz="4000" dirty="0" err="1">
                <a:solidFill>
                  <a:schemeClr val="tx2">
                    <a:tint val="100000"/>
                    <a:shade val="90000"/>
                    <a:satMod val="250000"/>
                    <a:alpha val="100000"/>
                  </a:schemeClr>
                </a:solidFill>
                <a:effectLst>
                  <a:outerShdw blurRad="38100" dist="38100" dir="2700000" algn="tl">
                    <a:srgbClr val="000000">
                      <a:alpha val="43137"/>
                    </a:srgbClr>
                  </a:outerShdw>
                </a:effectLst>
                <a:ea typeface="+mj-ea"/>
              </a:rPr>
              <a:t>élèves</a:t>
            </a:r>
            <a:r>
              <a:rPr lang="de-DE" sz="4000" dirty="0">
                <a:solidFill>
                  <a:schemeClr val="tx2">
                    <a:tint val="100000"/>
                    <a:shade val="90000"/>
                    <a:satMod val="250000"/>
                    <a:alpha val="100000"/>
                  </a:schemeClr>
                </a:solidFill>
                <a:effectLst>
                  <a:outerShdw blurRad="38100" dist="38100" dir="2700000" algn="tl">
                    <a:srgbClr val="000000">
                      <a:alpha val="43137"/>
                    </a:srgbClr>
                  </a:outerShdw>
                </a:effectLst>
                <a:ea typeface="+mj-ea"/>
              </a:rPr>
              <a:t> du Schengen-</a:t>
            </a:r>
            <a:r>
              <a:rPr lang="de-DE" sz="4000" dirty="0" err="1">
                <a:solidFill>
                  <a:schemeClr val="tx2">
                    <a:tint val="100000"/>
                    <a:shade val="90000"/>
                    <a:satMod val="250000"/>
                    <a:alpha val="100000"/>
                  </a:schemeClr>
                </a:solidFill>
                <a:effectLst>
                  <a:outerShdw blurRad="38100" dist="38100" dir="2700000" algn="tl">
                    <a:srgbClr val="000000">
                      <a:alpha val="43137"/>
                    </a:srgbClr>
                  </a:outerShdw>
                </a:effectLst>
                <a:ea typeface="+mj-ea"/>
              </a:rPr>
              <a:t>Lycée</a:t>
            </a:r>
            <a:r>
              <a:rPr lang="de-DE" sz="4000" dirty="0">
                <a:solidFill>
                  <a:schemeClr val="tx2">
                    <a:tint val="100000"/>
                    <a:shade val="90000"/>
                    <a:satMod val="250000"/>
                    <a:alpha val="100000"/>
                  </a:schemeClr>
                </a:solidFill>
                <a:effectLst>
                  <a:outerShdw blurRad="38100" dist="38100" dir="2700000" algn="tl">
                    <a:srgbClr val="000000">
                      <a:alpha val="43137"/>
                    </a:srgbClr>
                  </a:outerShdw>
                </a:effectLst>
                <a:ea typeface="+mj-ea"/>
              </a:rPr>
              <a:t> à Perl</a:t>
            </a:r>
          </a:p>
        </p:txBody>
      </p:sp>
      <p:pic>
        <p:nvPicPr>
          <p:cNvPr id="10242" name="Picture 2"/>
          <p:cNvPicPr>
            <a:picLocks noGrp="1" noChangeAspect="1" noChangeArrowheads="1"/>
          </p:cNvPicPr>
          <p:nvPr>
            <p:ph idx="1"/>
          </p:nvPr>
        </p:nvPicPr>
        <p:blipFill>
          <a:blip r:embed="rId2" cstate="print"/>
          <a:srcRect/>
          <a:stretch>
            <a:fillRect/>
          </a:stretch>
        </p:blipFill>
        <p:spPr>
          <a:xfrm>
            <a:off x="2232025" y="1646238"/>
            <a:ext cx="7727950" cy="4525962"/>
          </a:xfrm>
        </p:spPr>
      </p:pic>
    </p:spTree>
    <p:extLst>
      <p:ext uri="{BB962C8B-B14F-4D97-AF65-F5344CB8AC3E}">
        <p14:creationId xmlns:p14="http://schemas.microsoft.com/office/powerpoint/2010/main" val="472629260"/>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bourgogne.tourinsoft.com/upload/toits-hospices-hospices-beaune-Alain-Doire-CRT-Bourgog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521" y="-217462"/>
            <a:ext cx="9144960" cy="60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texte 2"/>
          <p:cNvSpPr txBox="1">
            <a:spLocks/>
          </p:cNvSpPr>
          <p:nvPr/>
        </p:nvSpPr>
        <p:spPr bwMode="auto">
          <a:xfrm>
            <a:off x="1523521" y="5518660"/>
            <a:ext cx="9144960" cy="1339341"/>
          </a:xfrm>
          <a:prstGeom prst="rect">
            <a:avLst/>
          </a:prstGeom>
          <a:solidFill>
            <a:schemeClr val="tx1"/>
          </a:solidFill>
          <a:ln w="9525">
            <a:noFill/>
            <a:miter lim="800000"/>
            <a:headEnd/>
            <a:tailEnd/>
          </a:ln>
        </p:spPr>
        <p:txBody>
          <a:bodyPr lIns="54864" tIns="91438" rIns="91438" bIns="45719"/>
          <a:lstStyle>
            <a:defPPr marL="432000" marR="0" lvl="0" indent="-324000" algn="l">
              <a:spcBef>
                <a:spcPts val="0"/>
              </a:spcBef>
              <a:spcAft>
                <a:spcPts val="1417"/>
              </a:spcAft>
              <a:buClr>
                <a:srgbClr val="0E594D"/>
              </a:buClr>
              <a:buSzPct val="45000"/>
              <a:buFont typeface="StarSymbol"/>
              <a:buNone/>
              <a:defRPr lang="fr-FR" sz="2400" b="0" i="0" u="none" strike="noStrike">
                <a:ln>
                  <a:noFill/>
                </a:ln>
                <a:solidFill>
                  <a:srgbClr val="000000"/>
                </a:solidFill>
                <a:latin typeface="Albany" pitchFamily="34"/>
                <a:ea typeface="Lucida Sans Unicode" pitchFamily="2"/>
                <a:cs typeface="Tahoma" pitchFamily="2"/>
              </a:defRPr>
            </a:defPPr>
            <a:lvl1pPr marL="432000" marR="0" lvl="0" indent="-324000" algn="l">
              <a:spcBef>
                <a:spcPts val="0"/>
              </a:spcBef>
              <a:spcAft>
                <a:spcPts val="1417"/>
              </a:spcAft>
              <a:buClr>
                <a:srgbClr val="0E594D"/>
              </a:buClr>
              <a:buSzPct val="45000"/>
              <a:buFont typeface="StarSymbol"/>
              <a:buChar char="●"/>
              <a:defRPr lang="fr-FR" sz="2400" b="0" i="0" u="none" strike="noStrike">
                <a:ln>
                  <a:noFill/>
                </a:ln>
                <a:solidFill>
                  <a:srgbClr val="000000"/>
                </a:solidFill>
                <a:latin typeface="Albany" pitchFamily="34"/>
                <a:ea typeface="Lucida Sans Unicode" pitchFamily="2"/>
                <a:cs typeface="Tahoma" pitchFamily="2"/>
              </a:defRPr>
            </a:lvl1pPr>
            <a:lvl2pPr marL="864000" marR="0" lvl="1" indent="-288000" algn="l">
              <a:spcBef>
                <a:spcPts val="0"/>
              </a:spcBef>
              <a:spcAft>
                <a:spcPts val="1134"/>
              </a:spcAft>
              <a:buClr>
                <a:srgbClr val="000000"/>
              </a:buClr>
              <a:buSzPct val="75000"/>
              <a:buFont typeface="StarSymbol"/>
              <a:buChar char="–"/>
              <a:defRPr lang="fr-FR" sz="2800" b="0" i="0" u="none" strike="noStrike">
                <a:ln>
                  <a:noFill/>
                </a:ln>
                <a:solidFill>
                  <a:srgbClr val="000000"/>
                </a:solidFill>
                <a:latin typeface="Albany" pitchFamily="34"/>
                <a:ea typeface="Lucida Sans Unicode" pitchFamily="2"/>
                <a:cs typeface="Tahoma" pitchFamily="2"/>
              </a:defRPr>
            </a:lvl2pPr>
            <a:lvl3pPr marL="1296000" marR="0" lvl="2" indent="-216000" algn="l">
              <a:spcBef>
                <a:spcPts val="0"/>
              </a:spcBef>
              <a:spcAft>
                <a:spcPts val="850"/>
              </a:spcAft>
              <a:buClr>
                <a:srgbClr val="000000"/>
              </a:buClr>
              <a:buSzPct val="45000"/>
              <a:buFont typeface="StarSymbol"/>
              <a:buChar char="●"/>
              <a:defRPr lang="fr-FR" sz="2400" b="0" i="0" u="none" strike="noStrike">
                <a:ln>
                  <a:noFill/>
                </a:ln>
                <a:solidFill>
                  <a:srgbClr val="000000"/>
                </a:solidFill>
                <a:latin typeface="Albany" pitchFamily="34"/>
                <a:ea typeface="Lucida Sans Unicode" pitchFamily="2"/>
                <a:cs typeface="Tahoma" pitchFamily="2"/>
              </a:defRPr>
            </a:lvl3pPr>
            <a:lvl4pPr marL="1728000" marR="0" lvl="3" indent="-216000" algn="l">
              <a:spcBef>
                <a:spcPts val="0"/>
              </a:spcBef>
              <a:spcAft>
                <a:spcPts val="567"/>
              </a:spcAft>
              <a:buClr>
                <a:srgbClr val="000000"/>
              </a:buClr>
              <a:buSzPct val="75000"/>
              <a:buFont typeface="StarSymbol"/>
              <a:buChar char="–"/>
              <a:defRPr lang="fr-FR" sz="2000" b="0" i="0" u="none" strike="noStrike">
                <a:ln>
                  <a:noFill/>
                </a:ln>
                <a:solidFill>
                  <a:srgbClr val="000000"/>
                </a:solidFill>
                <a:latin typeface="Albany" pitchFamily="34"/>
                <a:ea typeface="Lucida Sans Unicode" pitchFamily="2"/>
                <a:cs typeface="Tahoma" pitchFamily="2"/>
              </a:defRPr>
            </a:lvl4pPr>
            <a:lvl5pPr marL="2160000" marR="0" lvl="4"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5pPr>
            <a:lvl6pPr marL="2592000" marR="0" lvl="5"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6pPr>
            <a:lvl7pPr marL="3024000" marR="0" lvl="6"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7pPr>
            <a:lvl8pPr marL="3456000" marR="0" lvl="7"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8pPr>
            <a:lvl9pPr marL="3887999" marR="0" lvl="8"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9pPr>
          </a:lstStyle>
          <a:p>
            <a:pPr>
              <a:defRPr/>
            </a:pPr>
            <a:r>
              <a:rPr sz="1996" b="1" dirty="0">
                <a:solidFill>
                  <a:srgbClr val="FFFF00"/>
                </a:solidFill>
                <a:latin typeface="Corbel"/>
              </a:rPr>
              <a:t>Beaune est une ville très connue pour les hospices, mais aussi pour la ventes des vins. Elle est entourée de domaines viticoles. Elle compte 22 012 habitants . Cette ville est une riche héritière d'un patrimoine historique et architectural, elle est considérée comme la capitale du vin.</a:t>
            </a:r>
          </a:p>
        </p:txBody>
      </p:sp>
      <p:sp>
        <p:nvSpPr>
          <p:cNvPr id="4" name="Rectangle 3"/>
          <p:cNvSpPr/>
          <p:nvPr/>
        </p:nvSpPr>
        <p:spPr>
          <a:xfrm>
            <a:off x="7588298" y="1"/>
            <a:ext cx="2600392"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FR" sz="4899" b="1" dirty="0">
                <a:ln w="11430"/>
                <a:solidFill>
                  <a:srgbClr val="FFFF00"/>
                </a:solidFill>
                <a:effectLst>
                  <a:outerShdw blurRad="50800" dist="39000" dir="5460000" algn="tl">
                    <a:srgbClr val="000000">
                      <a:alpha val="38000"/>
                    </a:srgbClr>
                  </a:outerShdw>
                </a:effectLst>
              </a:rPr>
              <a:t>BEAUNE</a:t>
            </a:r>
          </a:p>
        </p:txBody>
      </p:sp>
    </p:spTree>
    <p:extLst>
      <p:ext uri="{BB962C8B-B14F-4D97-AF65-F5344CB8AC3E}">
        <p14:creationId xmlns:p14="http://schemas.microsoft.com/office/powerpoint/2010/main" val="3562807870"/>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917" y="1"/>
            <a:ext cx="111582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
          <p:cNvSpPr txBox="1">
            <a:spLocks/>
          </p:cNvSpPr>
          <p:nvPr/>
        </p:nvSpPr>
        <p:spPr>
          <a:xfrm>
            <a:off x="3091080" y="424080"/>
            <a:ext cx="7808500" cy="1144921"/>
          </a:xfrm>
          <a:prstGeom prst="rect">
            <a:avLst/>
          </a:prstGeom>
        </p:spPr>
        <p:txBody>
          <a:bodyPr lIns="91438" tIns="45719" rIns="45719" bIns="45719" anchor="ctr">
            <a:normAutofit/>
            <a:scene3d>
              <a:camera prst="orthographicFront"/>
              <a:lightRig rig="threePt" dir="t">
                <a:rot lat="0" lon="0" rev="4800000"/>
              </a:lightRig>
            </a:scene3d>
            <a:sp3d prstMaterial="matte">
              <a:bevelT w="50800" h="10160"/>
            </a:sp3d>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spcBef>
                <a:spcPct val="0"/>
              </a:spcBef>
              <a:buFont typeface="StarSymbol"/>
              <a:buNone/>
              <a:defRPr/>
            </a:pPr>
            <a:r>
              <a:rPr lang="fr-FR" sz="4536" b="1" dirty="0">
                <a:solidFill>
                  <a:srgbClr val="FFFF00"/>
                </a:solidFill>
                <a:ea typeface="+mj-ea"/>
                <a:cs typeface="+mj-cs"/>
              </a:rPr>
              <a:t>Les hospices de Beaune</a:t>
            </a:r>
            <a:endParaRPr lang="fr-FR" sz="4536" b="1" dirty="0">
              <a:solidFill>
                <a:srgbClr val="F0AD00">
                  <a:satMod val="150000"/>
                </a:srgbClr>
              </a:solidFill>
              <a:ea typeface="+mj-ea"/>
              <a:cs typeface="+mj-cs"/>
            </a:endParaRPr>
          </a:p>
        </p:txBody>
      </p:sp>
    </p:spTree>
    <p:extLst>
      <p:ext uri="{BB962C8B-B14F-4D97-AF65-F5344CB8AC3E}">
        <p14:creationId xmlns:p14="http://schemas.microsoft.com/office/powerpoint/2010/main" val="730491111"/>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1980049" y="476691"/>
            <a:ext cx="8688432" cy="6120643"/>
          </a:xfrm>
        </p:spPr>
        <p:txBody>
          <a:bodyPr/>
          <a:lstStyle/>
          <a:p>
            <a:pPr marL="609197" indent="-609197" eaLnBrk="1" hangingPunct="1">
              <a:buNone/>
            </a:pPr>
            <a:r>
              <a:rPr lang="fr-FR" smtClean="0">
                <a:latin typeface="Harrington" panose="04040505050A02020702" pitchFamily="82" charset="0"/>
              </a:rPr>
              <a:t>	</a:t>
            </a:r>
            <a:r>
              <a:rPr lang="fr-FR" smtClean="0">
                <a:solidFill>
                  <a:srgbClr val="FFFF00"/>
                </a:solidFill>
                <a:latin typeface="Harrington" panose="04040505050A02020702" pitchFamily="82" charset="0"/>
              </a:rPr>
              <a:t>		</a:t>
            </a:r>
            <a:r>
              <a:rPr lang="fr-FR" sz="3629">
                <a:solidFill>
                  <a:srgbClr val="FFFF00"/>
                </a:solidFill>
                <a:latin typeface="Harrington" panose="04040505050A02020702" pitchFamily="82" charset="0"/>
              </a:rPr>
              <a:t>Les hospices de BEAUNE</a:t>
            </a:r>
            <a:endParaRPr lang="fr-FR" smtClean="0">
              <a:latin typeface="Harrington" panose="04040505050A02020702" pitchFamily="82" charset="0"/>
            </a:endParaRPr>
          </a:p>
          <a:p>
            <a:pPr marL="609197" indent="-609197" eaLnBrk="1" hangingPunct="1">
              <a:buNone/>
            </a:pPr>
            <a:endParaRPr lang="fr-FR" sz="2812" u="sng">
              <a:latin typeface="Monotype Corsiva" panose="03010101010201010101" pitchFamily="66" charset="0"/>
            </a:endParaRPr>
          </a:p>
        </p:txBody>
      </p:sp>
      <p:sp>
        <p:nvSpPr>
          <p:cNvPr id="24579" name="Rectangle 6"/>
          <p:cNvSpPr>
            <a:spLocks noChangeArrowheads="1"/>
          </p:cNvSpPr>
          <p:nvPr/>
        </p:nvSpPr>
        <p:spPr bwMode="auto">
          <a:xfrm>
            <a:off x="1523521" y="4866272"/>
            <a:ext cx="9144960" cy="16558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fr-FR" sz="2540">
                <a:solidFill>
                  <a:prstClr val="black"/>
                </a:solidFill>
                <a:latin typeface="Monotype Corsiva" panose="03010101010201010101" pitchFamily="66" charset="0"/>
              </a:rPr>
              <a:t>L’Hôtel-Dieu, avec ses façades gothiques, ses toits vernissés, tapissés de figures géométriques aux couleurs flamboyantes, fait partie du patrimoine des Hospices de Beaune, institution charitable créée en 1443 par Nicolas Rolin, chancelier du Duc de Bourgogne et son épouse Guigone de Salins.</a:t>
            </a:r>
          </a:p>
        </p:txBody>
      </p:sp>
      <p:pic>
        <p:nvPicPr>
          <p:cNvPr id="24580" name="Picture 4" descr="http://glenbanna.files.wordpress.com/2012/09/img_03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3583" y="1731062"/>
            <a:ext cx="3657984"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6296" y="1860676"/>
            <a:ext cx="3984898" cy="265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57457"/>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3521" y="489404"/>
            <a:ext cx="9144960" cy="914541"/>
          </a:xfrm>
        </p:spPr>
        <p:txBody>
          <a:bodyPr>
            <a:normAutofit fontScale="90000"/>
          </a:bodyPr>
          <a:lstStyle/>
          <a:p>
            <a:pPr algn="ctr" eaLnBrk="1" fontAlgn="auto" hangingPunct="1">
              <a:spcAft>
                <a:spcPts val="0"/>
              </a:spcAft>
              <a:defRPr/>
            </a:pPr>
            <a:r>
              <a:rPr lang="fr-FR" u="sng" dirty="0" smtClean="0">
                <a:solidFill>
                  <a:srgbClr val="FFFF00"/>
                </a:solidFill>
                <a:latin typeface="Monotype Corsiva" pitchFamily="66" charset="0"/>
              </a:rPr>
              <a:t>L’Abbaye de Fontenay : </a:t>
            </a:r>
            <a:br>
              <a:rPr lang="fr-FR" u="sng" dirty="0" smtClean="0">
                <a:solidFill>
                  <a:srgbClr val="FFFF00"/>
                </a:solidFill>
                <a:latin typeface="Monotype Corsiva" pitchFamily="66" charset="0"/>
              </a:rPr>
            </a:br>
            <a:r>
              <a:rPr lang="fr-FR" u="sng" dirty="0" smtClean="0">
                <a:solidFill>
                  <a:srgbClr val="FFFF00"/>
                </a:solidFill>
                <a:latin typeface="Monotype Corsiva" pitchFamily="66" charset="0"/>
              </a:rPr>
              <a:t>Classée au patrimoine mondial de l’UNESCO</a:t>
            </a:r>
            <a:r>
              <a:rPr lang="fr-FR" u="sng" dirty="0" smtClean="0">
                <a:latin typeface="Monotype Corsiva" pitchFamily="66" charset="0"/>
              </a:rPr>
              <a:t/>
            </a:r>
            <a:br>
              <a:rPr lang="fr-FR" u="sng" dirty="0" smtClean="0">
                <a:latin typeface="Monotype Corsiva" pitchFamily="66" charset="0"/>
              </a:rPr>
            </a:br>
            <a:endParaRPr lang="fr-FR" dirty="0">
              <a:solidFill>
                <a:srgbClr val="FFFF00"/>
              </a:solidFill>
              <a:latin typeface="Harrington" pitchFamily="82" charset="0"/>
            </a:endParaRPr>
          </a:p>
        </p:txBody>
      </p:sp>
      <p:pic>
        <p:nvPicPr>
          <p:cNvPr id="26628" name="Picture 4"/>
          <p:cNvPicPr>
            <a:picLocks noChangeAspect="1" noChangeArrowheads="1"/>
          </p:cNvPicPr>
          <p:nvPr/>
        </p:nvPicPr>
        <p:blipFill>
          <a:blip r:embed="rId2" cstate="print"/>
          <a:srcRect/>
          <a:stretch>
            <a:fillRect/>
          </a:stretch>
        </p:blipFill>
        <p:spPr bwMode="auto">
          <a:xfrm>
            <a:off x="1719268" y="2187837"/>
            <a:ext cx="4964651" cy="3903460"/>
          </a:xfrm>
          <a:prstGeom prst="rect">
            <a:avLst/>
          </a:prstGeom>
          <a:ln>
            <a:noFill/>
          </a:ln>
          <a:effectLst>
            <a:softEdge rad="112500"/>
          </a:effectLst>
        </p:spPr>
      </p:pic>
      <p:sp>
        <p:nvSpPr>
          <p:cNvPr id="25604" name="Rectangle 5"/>
          <p:cNvSpPr>
            <a:spLocks noChangeArrowheads="1"/>
          </p:cNvSpPr>
          <p:nvPr/>
        </p:nvSpPr>
        <p:spPr bwMode="auto">
          <a:xfrm>
            <a:off x="6879444" y="1991656"/>
            <a:ext cx="3528370" cy="469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fr-FR" sz="1996">
                <a:solidFill>
                  <a:prstClr val="black"/>
                </a:solidFill>
                <a:latin typeface="Monotype Corsiva" panose="03010101010201010101" pitchFamily="66" charset="0"/>
              </a:rPr>
              <a:t>L'Abbaye de Fontenay est l'un des plus anciens monastères cisterciens d'Europe. Fondée en 1118 par Saint Bernard dans un vallon marécageux de Bourgogne, l'abbaye a traversé plus de huit siècles sans que le temps n'altère sa magnifique architecture romane. A l'exception du réfectoire qui a été démoli, toutes les salles sont parfaitement conservées: l'église, le dortoir, le cloître, la salle capitulaire, le chauffoir, la salle des moines et la forge. Fontenay attire maintenant chaque année plus de 120.000 visiteurs venus du monde entier. </a:t>
            </a:r>
          </a:p>
        </p:txBody>
      </p:sp>
    </p:spTree>
    <p:extLst>
      <p:ext uri="{BB962C8B-B14F-4D97-AF65-F5344CB8AC3E}">
        <p14:creationId xmlns:p14="http://schemas.microsoft.com/office/powerpoint/2010/main" val="2595648134"/>
      </p:ext>
    </p:extLst>
  </p:cSld>
  <p:clrMapOvr>
    <a:masterClrMapping/>
  </p:clrMapOvr>
  <mc:AlternateContent xmlns:mc="http://schemas.openxmlformats.org/markup-compatibility/2006" xmlns:p14="http://schemas.microsoft.com/office/powerpoint/2010/main">
    <mc:Choice Requires="p14">
      <p:transition p14:dur="250" advTm="8000">
        <p:fade/>
      </p:transition>
    </mc:Choice>
    <mc:Fallback xmlns="">
      <p:transition advTm="8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p:cNvPicPr>
            <a:picLocks noGrp="1" noChangeAspect="1"/>
          </p:cNvPicPr>
          <p:nvPr>
            <p:ph type="pic" idx="4294967295"/>
          </p:nvPr>
        </p:nvPicPr>
        <p:blipFill>
          <a:blip r:embed="rId3">
            <a:extLst>
              <a:ext uri="{28A0092B-C50C-407E-A947-70E740481C1C}">
                <a14:useLocalDpi xmlns:a14="http://schemas.microsoft.com/office/drawing/2010/main" val="0"/>
              </a:ext>
            </a:extLst>
          </a:blip>
          <a:srcRect r="645" b="6683"/>
          <a:stretch>
            <a:fillRect/>
          </a:stretch>
        </p:blipFill>
        <p:spPr>
          <a:xfrm>
            <a:off x="511094" y="0"/>
            <a:ext cx="11169813" cy="6999135"/>
          </a:xfrm>
        </p:spPr>
      </p:pic>
      <p:sp>
        <p:nvSpPr>
          <p:cNvPr id="2" name="Titre 1"/>
          <p:cNvSpPr txBox="1">
            <a:spLocks noGrp="1"/>
          </p:cNvSpPr>
          <p:nvPr>
            <p:ph type="title" idx="4294967295"/>
          </p:nvPr>
        </p:nvSpPr>
        <p:spPr>
          <a:xfrm>
            <a:off x="2176539" y="1"/>
            <a:ext cx="8296193" cy="1142647"/>
          </a:xfrm>
        </p:spPr>
        <p:txBody>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dirty="0">
                <a:solidFill>
                  <a:schemeClr val="accent1">
                    <a:satMod val="150000"/>
                  </a:schemeClr>
                </a:solidFill>
              </a:rPr>
              <a:t>L'abbaye de </a:t>
            </a:r>
            <a:r>
              <a:rPr lang="fr-FR" dirty="0" err="1">
                <a:solidFill>
                  <a:schemeClr val="accent1">
                    <a:satMod val="150000"/>
                  </a:schemeClr>
                </a:solidFill>
              </a:rPr>
              <a:t>fontenay</a:t>
            </a:r>
            <a:endParaRPr lang="fr-FR" dirty="0">
              <a:solidFill>
                <a:schemeClr val="accent1">
                  <a:satMod val="150000"/>
                </a:schemeClr>
              </a:solidFill>
            </a:endParaRPr>
          </a:p>
        </p:txBody>
      </p:sp>
    </p:spTree>
    <p:extLst>
      <p:ext uri="{BB962C8B-B14F-4D97-AF65-F5344CB8AC3E}">
        <p14:creationId xmlns:p14="http://schemas.microsoft.com/office/powerpoint/2010/main" val="2503953133"/>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fontAlgn="auto" hangingPunct="1">
              <a:spcAft>
                <a:spcPts val="0"/>
              </a:spcAft>
              <a:defRPr/>
            </a:pPr>
            <a:r>
              <a:rPr lang="fr-FR" dirty="0" smtClean="0">
                <a:solidFill>
                  <a:srgbClr val="FFFF00"/>
                </a:solidFill>
                <a:latin typeface="Harrington" pitchFamily="82" charset="0"/>
              </a:rPr>
              <a:t>L’abbaye de </a:t>
            </a:r>
            <a:r>
              <a:rPr lang="fr-FR" dirty="0" err="1" smtClean="0">
                <a:solidFill>
                  <a:srgbClr val="FFFF00"/>
                </a:solidFill>
                <a:latin typeface="Harrington" pitchFamily="82" charset="0"/>
              </a:rPr>
              <a:t>Citeaux</a:t>
            </a:r>
            <a:endParaRPr lang="fr-FR" dirty="0">
              <a:solidFill>
                <a:srgbClr val="FFFF00"/>
              </a:solidFill>
              <a:latin typeface="Harrington" pitchFamily="82" charset="0"/>
            </a:endParaRPr>
          </a:p>
        </p:txBody>
      </p:sp>
      <p:sp>
        <p:nvSpPr>
          <p:cNvPr id="27651" name="Rectangle 5"/>
          <p:cNvSpPr>
            <a:spLocks noChangeArrowheads="1"/>
          </p:cNvSpPr>
          <p:nvPr/>
        </p:nvSpPr>
        <p:spPr bwMode="auto">
          <a:xfrm>
            <a:off x="6879443" y="1600009"/>
            <a:ext cx="3593177" cy="51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82600" indent="-3524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Font typeface="Wingdings 2" panose="05020102010507070707" pitchFamily="18" charset="2"/>
              <a:buChar char=""/>
            </a:pPr>
            <a:r>
              <a:rPr lang="fr-FR" sz="2540">
                <a:solidFill>
                  <a:prstClr val="black"/>
                </a:solidFill>
                <a:latin typeface="Monotype Corsiva" panose="03010101010201010101" pitchFamily="66" charset="0"/>
              </a:rPr>
              <a:t>L’</a:t>
            </a:r>
            <a:r>
              <a:rPr lang="fr-FR" sz="2540" b="1">
                <a:solidFill>
                  <a:prstClr val="black"/>
                </a:solidFill>
                <a:latin typeface="Monotype Corsiva" panose="03010101010201010101" pitchFamily="66" charset="0"/>
              </a:rPr>
              <a:t>abbaye de Cîteaux</a:t>
            </a:r>
            <a:r>
              <a:rPr lang="fr-FR" sz="2540">
                <a:solidFill>
                  <a:prstClr val="black"/>
                </a:solidFill>
                <a:latin typeface="Monotype Corsiva" panose="03010101010201010101" pitchFamily="66" charset="0"/>
              </a:rPr>
              <a:t>, située dans la commune française de </a:t>
            </a:r>
            <a:r>
              <a:rPr lang="fr-FR" sz="2540">
                <a:solidFill>
                  <a:prstClr val="black"/>
                </a:solidFill>
                <a:latin typeface="Monotype Corsiva" panose="03010101010201010101" pitchFamily="66" charset="0"/>
                <a:hlinkClick r:id="rId2" action="ppaction://hlinkfile" tooltip="Saint-Nicolas-lès-Cîteaux"/>
              </a:rPr>
              <a:t>Saint-Nicolas-lès-Cîteaux</a:t>
            </a:r>
            <a:r>
              <a:rPr lang="fr-FR" sz="2540">
                <a:solidFill>
                  <a:prstClr val="black"/>
                </a:solidFill>
                <a:latin typeface="Monotype Corsiva" panose="03010101010201010101" pitchFamily="66" charset="0"/>
              </a:rPr>
              <a:t> en </a:t>
            </a:r>
            <a:r>
              <a:rPr lang="fr-FR" sz="2540">
                <a:solidFill>
                  <a:prstClr val="black"/>
                </a:solidFill>
                <a:latin typeface="Monotype Corsiva" panose="03010101010201010101" pitchFamily="66" charset="0"/>
                <a:hlinkClick r:id="rId3" action="ppaction://hlinkfile" tooltip="Bourgogne"/>
              </a:rPr>
              <a:t>Bourgogne</a:t>
            </a:r>
            <a:r>
              <a:rPr lang="fr-FR" sz="2540">
                <a:solidFill>
                  <a:prstClr val="black"/>
                </a:solidFill>
                <a:latin typeface="Monotype Corsiva" panose="03010101010201010101" pitchFamily="66" charset="0"/>
              </a:rPr>
              <a:t>, </a:t>
            </a:r>
            <a:r>
              <a:rPr lang="fr-FR" sz="2540">
                <a:solidFill>
                  <a:prstClr val="black"/>
                </a:solidFill>
                <a:latin typeface="Monotype Corsiva" panose="03010101010201010101" pitchFamily="66" charset="0"/>
                <a:hlinkClick r:id="rId4" action="ppaction://hlinkfile" tooltip="Canton de Nuits-Saint-Georges"/>
              </a:rPr>
              <a:t>canton de Nuits-Saint-Georges</a:t>
            </a:r>
            <a:r>
              <a:rPr lang="fr-FR" sz="2540">
                <a:solidFill>
                  <a:prstClr val="black"/>
                </a:solidFill>
                <a:latin typeface="Monotype Corsiva" panose="03010101010201010101" pitchFamily="66" charset="0"/>
              </a:rPr>
              <a:t>, berceau et chef de l’</a:t>
            </a:r>
            <a:r>
              <a:rPr lang="fr-FR" sz="2540">
                <a:solidFill>
                  <a:prstClr val="black"/>
                </a:solidFill>
                <a:latin typeface="Monotype Corsiva" panose="03010101010201010101" pitchFamily="66" charset="0"/>
                <a:hlinkClick r:id="rId5" action="ppaction://hlinkfile" tooltip="Ordre cistercien"/>
              </a:rPr>
              <a:t>ordre cistercien</a:t>
            </a:r>
            <a:r>
              <a:rPr lang="fr-FR" sz="2540">
                <a:solidFill>
                  <a:prstClr val="black"/>
                </a:solidFill>
                <a:latin typeface="Monotype Corsiva" panose="03010101010201010101" pitchFamily="66" charset="0"/>
              </a:rPr>
              <a:t>, fut fondée par </a:t>
            </a:r>
            <a:r>
              <a:rPr lang="fr-FR" sz="2540">
                <a:solidFill>
                  <a:prstClr val="black"/>
                </a:solidFill>
                <a:latin typeface="Monotype Corsiva" panose="03010101010201010101" pitchFamily="66" charset="0"/>
                <a:hlinkClick r:id="rId6" action="ppaction://hlinkfile" tooltip="Robert de Molesme"/>
              </a:rPr>
              <a:t>Robert de Molesme</a:t>
            </a:r>
            <a:r>
              <a:rPr lang="fr-FR" sz="2540">
                <a:solidFill>
                  <a:prstClr val="black"/>
                </a:solidFill>
                <a:latin typeface="Monotype Corsiva" panose="03010101010201010101" pitchFamily="66" charset="0"/>
              </a:rPr>
              <a:t> abbé de Molesmes en 1098. Elle fit de Cîteaux un centre spirituel majeur de l’Europe. </a:t>
            </a:r>
          </a:p>
        </p:txBody>
      </p:sp>
      <p:pic>
        <p:nvPicPr>
          <p:cNvPr id="104450" name="Picture 2" descr="http://www.charreysursaone.fr/documents/portal417/2261_citeaux.jpg"/>
          <p:cNvPicPr>
            <a:picLocks noChangeAspect="1" noChangeArrowheads="1"/>
          </p:cNvPicPr>
          <p:nvPr/>
        </p:nvPicPr>
        <p:blipFill>
          <a:blip r:embed="rId7" cstate="print"/>
          <a:srcRect/>
          <a:stretch>
            <a:fillRect/>
          </a:stretch>
        </p:blipFill>
        <p:spPr bwMode="auto">
          <a:xfrm>
            <a:off x="1849917" y="2579783"/>
            <a:ext cx="5029750" cy="3256763"/>
          </a:xfrm>
          <a:prstGeom prst="rect">
            <a:avLst/>
          </a:prstGeom>
          <a:ln>
            <a:noFill/>
          </a:ln>
          <a:effectLst>
            <a:softEdge rad="112500"/>
          </a:effectLst>
        </p:spPr>
      </p:pic>
    </p:spTree>
    <p:extLst>
      <p:ext uri="{BB962C8B-B14F-4D97-AF65-F5344CB8AC3E}">
        <p14:creationId xmlns:p14="http://schemas.microsoft.com/office/powerpoint/2010/main" val="2778694670"/>
      </p:ext>
    </p:extLst>
  </p:cSld>
  <p:clrMapOvr>
    <a:masterClrMapping/>
  </p:clrMapOvr>
  <mc:AlternateContent xmlns:mc="http://schemas.openxmlformats.org/markup-compatibility/2006" xmlns:p14="http://schemas.microsoft.com/office/powerpoint/2010/main">
    <mc:Choice Requires="p14">
      <p:transition p14:dur="250" advTm="7006">
        <p:fade/>
      </p:transition>
    </mc:Choice>
    <mc:Fallback xmlns="">
      <p:transition advTm="7006">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cister.net/cister/wp-content/cister/images/3827epau-a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100" y="1"/>
            <a:ext cx="9339381" cy="700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txBox="1">
            <a:spLocks noGrp="1"/>
          </p:cNvSpPr>
          <p:nvPr>
            <p:ph type="title" idx="4294967295"/>
          </p:nvPr>
        </p:nvSpPr>
        <p:spPr>
          <a:xfrm>
            <a:off x="1523520" y="358756"/>
            <a:ext cx="7577400" cy="1142648"/>
          </a:xfrm>
        </p:spPr>
        <p:txBody>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dirty="0">
                <a:solidFill>
                  <a:srgbClr val="0070C0"/>
                </a:solidFill>
              </a:rPr>
              <a:t>L'abbaye de </a:t>
            </a:r>
            <a:r>
              <a:rPr lang="fr-FR" dirty="0" err="1" smtClean="0">
                <a:solidFill>
                  <a:srgbClr val="0070C0"/>
                </a:solidFill>
              </a:rPr>
              <a:t>Citeaux</a:t>
            </a:r>
            <a:endParaRPr lang="fr-FR" dirty="0">
              <a:solidFill>
                <a:srgbClr val="0070C0"/>
              </a:solidFill>
            </a:endParaRPr>
          </a:p>
        </p:txBody>
      </p:sp>
    </p:spTree>
    <p:extLst>
      <p:ext uri="{BB962C8B-B14F-4D97-AF65-F5344CB8AC3E}">
        <p14:creationId xmlns:p14="http://schemas.microsoft.com/office/powerpoint/2010/main" val="88817035"/>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2"/>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935939" y="1"/>
            <a:ext cx="10325884" cy="6858000"/>
          </a:xfrm>
        </p:spPr>
      </p:pic>
      <p:sp>
        <p:nvSpPr>
          <p:cNvPr id="2" name="Titre 1"/>
          <p:cNvSpPr txBox="1">
            <a:spLocks noGrp="1"/>
          </p:cNvSpPr>
          <p:nvPr>
            <p:ph type="title" idx="4294967295"/>
          </p:nvPr>
        </p:nvSpPr>
        <p:spPr>
          <a:xfrm>
            <a:off x="1131349" y="162783"/>
            <a:ext cx="9994626" cy="1355543"/>
          </a:xfrm>
        </p:spPr>
        <p:txBody>
          <a:bodyPr>
            <a:normAutofit fontScale="90000"/>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u="sng" dirty="0" smtClean="0">
                <a:solidFill>
                  <a:srgbClr val="FFFF00"/>
                </a:solidFill>
              </a:rPr>
              <a:t>Alésia</a:t>
            </a:r>
            <a:r>
              <a:rPr lang="fr-FR" dirty="0" smtClean="0">
                <a:solidFill>
                  <a:srgbClr val="FFFF00"/>
                </a:solidFill>
              </a:rPr>
              <a:t> </a:t>
            </a:r>
            <a:br>
              <a:rPr lang="fr-FR" dirty="0" smtClean="0">
                <a:solidFill>
                  <a:srgbClr val="FFFF00"/>
                </a:solidFill>
              </a:rPr>
            </a:br>
            <a:r>
              <a:rPr lang="fr-FR" dirty="0" smtClean="0">
                <a:solidFill>
                  <a:srgbClr val="FFFF00"/>
                </a:solidFill>
              </a:rPr>
              <a:t>et son centre d’interprétation</a:t>
            </a:r>
            <a:endParaRPr lang="fr-FR" dirty="0">
              <a:solidFill>
                <a:srgbClr val="FFFF00"/>
              </a:solidFill>
            </a:endParaRPr>
          </a:p>
        </p:txBody>
      </p:sp>
    </p:spTree>
    <p:extLst>
      <p:ext uri="{BB962C8B-B14F-4D97-AF65-F5344CB8AC3E}">
        <p14:creationId xmlns:p14="http://schemas.microsoft.com/office/powerpoint/2010/main" val="768608625"/>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http://regionfrance.com/wp-content/uploads/2013/03/the_colossal_statue_of_vercingetorix_ale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96" y="1337902"/>
            <a:ext cx="3745833" cy="499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http://www.bourgogne.visite.org/files/images/11679_4fc38692ab17a9.5271866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0140" y="1337902"/>
            <a:ext cx="4376619" cy="291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http://eplenligne.fr/files/article-260-img_chap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915" y="4343497"/>
            <a:ext cx="3331070" cy="21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15242" y="1"/>
            <a:ext cx="8492572" cy="1321003"/>
          </a:xfrm>
          <a:prstGeom prst="rect">
            <a:avLst/>
          </a:prstGeom>
        </p:spPr>
        <p:txBody>
          <a:bodyPr>
            <a:spAutoFit/>
          </a:bodyPr>
          <a:lstStyle/>
          <a:p>
            <a:pPr algn="ctr" fontAlgn="base">
              <a:spcBef>
                <a:spcPct val="0"/>
              </a:spcBef>
              <a:spcAft>
                <a:spcPct val="0"/>
              </a:spcAft>
              <a:defRPr/>
            </a:pPr>
            <a:r>
              <a:rPr lang="fr-FR" sz="3992" b="1" u="sng" dirty="0">
                <a:solidFill>
                  <a:srgbClr val="00B0F0"/>
                </a:solidFill>
                <a:cs typeface="Arial" panose="020B0604020202020204" pitchFamily="34" charset="0"/>
              </a:rPr>
              <a:t>Alésia</a:t>
            </a:r>
            <a:r>
              <a:rPr lang="fr-FR" sz="3992" b="1" dirty="0">
                <a:solidFill>
                  <a:srgbClr val="00B0F0"/>
                </a:solidFill>
                <a:cs typeface="Arial" panose="020B0604020202020204" pitchFamily="34" charset="0"/>
              </a:rPr>
              <a:t> </a:t>
            </a:r>
            <a:br>
              <a:rPr lang="fr-FR" sz="3992" b="1" dirty="0">
                <a:solidFill>
                  <a:srgbClr val="00B0F0"/>
                </a:solidFill>
                <a:cs typeface="Arial" panose="020B0604020202020204" pitchFamily="34" charset="0"/>
              </a:rPr>
            </a:br>
            <a:r>
              <a:rPr lang="fr-FR" sz="3992" b="1" dirty="0">
                <a:solidFill>
                  <a:srgbClr val="00B0F0"/>
                </a:solidFill>
                <a:cs typeface="Arial" panose="020B0604020202020204" pitchFamily="34" charset="0"/>
              </a:rPr>
              <a:t>et son site gallo romain</a:t>
            </a:r>
          </a:p>
        </p:txBody>
      </p:sp>
    </p:spTree>
    <p:extLst>
      <p:ext uri="{BB962C8B-B14F-4D97-AF65-F5344CB8AC3E}">
        <p14:creationId xmlns:p14="http://schemas.microsoft.com/office/powerpoint/2010/main" val="1090486296"/>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2"/>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1304618" y="-90730"/>
            <a:ext cx="9363863" cy="6948730"/>
          </a:xfrm>
        </p:spPr>
      </p:pic>
      <p:sp>
        <p:nvSpPr>
          <p:cNvPr id="4" name="Titre 1"/>
          <p:cNvSpPr txBox="1">
            <a:spLocks/>
          </p:cNvSpPr>
          <p:nvPr/>
        </p:nvSpPr>
        <p:spPr>
          <a:xfrm>
            <a:off x="1719268" y="228119"/>
            <a:ext cx="8688139" cy="1488354"/>
          </a:xfrm>
          <a:prstGeom prst="rect">
            <a:avLst/>
          </a:prstGeom>
        </p:spPr>
        <p:txBody>
          <a:bodyPr lIns="91438" tIns="45719" rIns="45719" bIns="45719" anchor="ctr">
            <a:spAutoFit/>
            <a:scene3d>
              <a:camera prst="orthographicFront"/>
              <a:lightRig rig="threePt" dir="t">
                <a:rot lat="0" lon="0" rev="4800000"/>
              </a:lightRig>
            </a:scene3d>
            <a:sp3d prstMaterial="matte">
              <a:bevelT w="50800" h="10160"/>
            </a:sp3d>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a:spcBef>
                <a:spcPct val="0"/>
              </a:spcBef>
              <a:buFont typeface="StarSymbol"/>
              <a:buNone/>
              <a:defRPr/>
            </a:pPr>
            <a:r>
              <a:rPr lang="fr-FR" sz="4536" b="1" dirty="0">
                <a:solidFill>
                  <a:srgbClr val="FFFF00"/>
                </a:solidFill>
                <a:ea typeface="+mj-ea"/>
                <a:cs typeface="+mj-cs"/>
              </a:rPr>
              <a:t>Semur-en-Auxois et sa cité médiévale</a:t>
            </a:r>
          </a:p>
        </p:txBody>
      </p:sp>
    </p:spTree>
    <p:extLst>
      <p:ext uri="{BB962C8B-B14F-4D97-AF65-F5344CB8AC3E}">
        <p14:creationId xmlns:p14="http://schemas.microsoft.com/office/powerpoint/2010/main" val="3065315879"/>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p:cNvSpPr/>
          <p:nvPr/>
        </p:nvSpPr>
        <p:spPr>
          <a:xfrm>
            <a:off x="5448300" y="3573464"/>
            <a:ext cx="431800" cy="28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 name="Titel 1"/>
          <p:cNvSpPr>
            <a:spLocks noGrp="1"/>
          </p:cNvSpPr>
          <p:nvPr>
            <p:ph type="title"/>
          </p:nvPr>
        </p:nvSpPr>
        <p:spPr>
          <a:xfrm>
            <a:off x="2063552" y="0"/>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parties</a:t>
            </a:r>
            <a:r>
              <a:rPr lang="de-DE" sz="4000" dirty="0">
                <a:solidFill>
                  <a:schemeClr val="tx2">
                    <a:tint val="100000"/>
                    <a:shade val="90000"/>
                    <a:satMod val="250000"/>
                    <a:alpha val="100000"/>
                  </a:schemeClr>
                </a:solidFill>
                <a:ea typeface="+mj-ea"/>
              </a:rPr>
              <a:t> de la Grande </a:t>
            </a:r>
            <a:r>
              <a:rPr lang="de-DE" sz="4000" dirty="0" err="1">
                <a:solidFill>
                  <a:schemeClr val="tx2">
                    <a:tint val="100000"/>
                    <a:shade val="90000"/>
                    <a:satMod val="250000"/>
                    <a:alpha val="100000"/>
                  </a:schemeClr>
                </a:solidFill>
                <a:ea typeface="+mj-ea"/>
              </a:rPr>
              <a:t>Région</a:t>
            </a:r>
            <a:endParaRPr lang="de-DE" sz="4000" dirty="0">
              <a:solidFill>
                <a:schemeClr val="tx2">
                  <a:tint val="100000"/>
                  <a:shade val="90000"/>
                  <a:satMod val="250000"/>
                  <a:alpha val="100000"/>
                </a:schemeClr>
              </a:solidFill>
              <a:ea typeface="+mj-ea"/>
            </a:endParaRPr>
          </a:p>
        </p:txBody>
      </p:sp>
      <p:sp>
        <p:nvSpPr>
          <p:cNvPr id="7" name="Inhaltsplatzhalter 6"/>
          <p:cNvSpPr>
            <a:spLocks noGrp="1"/>
          </p:cNvSpPr>
          <p:nvPr>
            <p:ph sz="half" idx="2"/>
          </p:nvPr>
        </p:nvSpPr>
        <p:spPr>
          <a:xfrm>
            <a:off x="6167438" y="4786314"/>
            <a:ext cx="4038600" cy="536575"/>
          </a:xfrm>
        </p:spPr>
        <p:txBody>
          <a:bodyPr>
            <a:normAutofit/>
          </a:bodyPr>
          <a:lstStyle/>
          <a:p>
            <a:pPr algn="ctr">
              <a:lnSpc>
                <a:spcPct val="80000"/>
              </a:lnSpc>
              <a:buFont typeface="Wingdings 2" pitchFamily="18" charset="2"/>
              <a:buNone/>
            </a:pPr>
            <a:endParaRPr lang="de-DE" sz="1500"/>
          </a:p>
          <a:p>
            <a:pPr algn="ctr">
              <a:lnSpc>
                <a:spcPct val="80000"/>
              </a:lnSpc>
              <a:buFont typeface="Wingdings 2" pitchFamily="18" charset="2"/>
              <a:buNone/>
            </a:pPr>
            <a:r>
              <a:rPr lang="de-DE" sz="1500"/>
              <a:t>La Grande Région</a:t>
            </a:r>
          </a:p>
        </p:txBody>
      </p:sp>
      <p:pic>
        <p:nvPicPr>
          <p:cNvPr id="11269" name="Grafik 8" descr="Karte_Europa_Grenzen.jpg"/>
          <p:cNvPicPr>
            <a:picLocks noChangeAspect="1"/>
          </p:cNvPicPr>
          <p:nvPr/>
        </p:nvPicPr>
        <p:blipFill>
          <a:blip r:embed="rId2" cstate="print"/>
          <a:srcRect/>
          <a:stretch>
            <a:fillRect/>
          </a:stretch>
        </p:blipFill>
        <p:spPr bwMode="auto">
          <a:xfrm>
            <a:off x="1774826" y="1341438"/>
            <a:ext cx="4143375" cy="4171950"/>
          </a:xfrm>
          <a:prstGeom prst="rect">
            <a:avLst/>
          </a:prstGeom>
          <a:solidFill>
            <a:srgbClr val="00B050"/>
          </a:solidFill>
          <a:ln w="9525">
            <a:noFill/>
            <a:miter lim="800000"/>
            <a:headEnd/>
            <a:tailEnd/>
          </a:ln>
        </p:spPr>
      </p:pic>
      <p:pic>
        <p:nvPicPr>
          <p:cNvPr id="11270" name="Grafik 19" descr="Grossregion.jpg"/>
          <p:cNvPicPr>
            <a:picLocks noChangeAspect="1"/>
          </p:cNvPicPr>
          <p:nvPr/>
        </p:nvPicPr>
        <p:blipFill>
          <a:blip r:embed="rId3" cstate="print"/>
          <a:srcRect/>
          <a:stretch>
            <a:fillRect/>
          </a:stretch>
        </p:blipFill>
        <p:spPr bwMode="auto">
          <a:xfrm>
            <a:off x="6070601" y="2420938"/>
            <a:ext cx="3929063" cy="2343150"/>
          </a:xfrm>
          <a:prstGeom prst="rect">
            <a:avLst/>
          </a:prstGeom>
          <a:noFill/>
          <a:ln w="9525">
            <a:noFill/>
            <a:miter lim="800000"/>
            <a:headEnd/>
            <a:tailEnd/>
          </a:ln>
        </p:spPr>
      </p:pic>
    </p:spTree>
    <p:extLst>
      <p:ext uri="{BB962C8B-B14F-4D97-AF65-F5344CB8AC3E}">
        <p14:creationId xmlns:p14="http://schemas.microsoft.com/office/powerpoint/2010/main" val="2558084593"/>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2"/>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1523521" y="1"/>
            <a:ext cx="9696538" cy="6858000"/>
          </a:xfrm>
        </p:spPr>
      </p:pic>
      <p:sp>
        <p:nvSpPr>
          <p:cNvPr id="2" name="Titre 1"/>
          <p:cNvSpPr txBox="1">
            <a:spLocks noGrp="1"/>
          </p:cNvSpPr>
          <p:nvPr>
            <p:ph type="title" idx="4294967295"/>
          </p:nvPr>
        </p:nvSpPr>
        <p:spPr>
          <a:xfrm>
            <a:off x="5638729" y="70374"/>
            <a:ext cx="5683219" cy="3591836"/>
          </a:xfrm>
        </p:spPr>
        <p:txBody>
          <a:bodyPr wrap="square">
            <a:spAutoFit/>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dirty="0" smtClean="0">
                <a:solidFill>
                  <a:schemeClr val="accent1">
                    <a:satMod val="150000"/>
                  </a:schemeClr>
                </a:solidFill>
              </a:rPr>
              <a:t/>
            </a:r>
            <a:br>
              <a:rPr lang="fr-FR" dirty="0" smtClean="0">
                <a:solidFill>
                  <a:schemeClr val="accent1">
                    <a:satMod val="150000"/>
                  </a:schemeClr>
                </a:solidFill>
              </a:rPr>
            </a:br>
            <a:r>
              <a:rPr lang="fr-FR" dirty="0" smtClean="0">
                <a:solidFill>
                  <a:schemeClr val="accent1">
                    <a:satMod val="150000"/>
                  </a:schemeClr>
                </a:solidFill>
              </a:rPr>
              <a:t/>
            </a:r>
            <a:br>
              <a:rPr lang="fr-FR" dirty="0" smtClean="0">
                <a:solidFill>
                  <a:schemeClr val="accent1">
                    <a:satMod val="150000"/>
                  </a:schemeClr>
                </a:solidFill>
              </a:rPr>
            </a:br>
            <a:r>
              <a:rPr lang="fr-FR" dirty="0" smtClean="0">
                <a:solidFill>
                  <a:schemeClr val="accent1">
                    <a:satMod val="150000"/>
                  </a:schemeClr>
                </a:solidFill>
              </a:rPr>
              <a:t/>
            </a:r>
            <a:br>
              <a:rPr lang="fr-FR" dirty="0" smtClean="0">
                <a:solidFill>
                  <a:schemeClr val="accent1">
                    <a:satMod val="150000"/>
                  </a:schemeClr>
                </a:solidFill>
              </a:rPr>
            </a:br>
            <a:r>
              <a:rPr lang="fr-FR" dirty="0" smtClean="0">
                <a:solidFill>
                  <a:schemeClr val="accent1">
                    <a:satMod val="150000"/>
                  </a:schemeClr>
                </a:solidFill>
              </a:rPr>
              <a:t> et ses multiples châteaux …</a:t>
            </a:r>
            <a:endParaRPr lang="fr-FR" dirty="0">
              <a:solidFill>
                <a:schemeClr val="accent1">
                  <a:satMod val="150000"/>
                </a:schemeClr>
              </a:solidFill>
            </a:endParaRPr>
          </a:p>
        </p:txBody>
      </p:sp>
      <p:pic>
        <p:nvPicPr>
          <p:cNvPr id="32772" name="Picture 5" descr="http://www.winemeup.travel/img/cms/vue-aerienne-vignoble-chateau-clos-du-vouge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655" y="-1182364"/>
            <a:ext cx="3283545" cy="246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914986"/>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i1.trekearth.com/photos/47315/chateau_de_vouge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553" y="1"/>
            <a:ext cx="104713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ChangeArrowheads="1"/>
          </p:cNvSpPr>
          <p:nvPr/>
        </p:nvSpPr>
        <p:spPr bwMode="auto">
          <a:xfrm>
            <a:off x="1980049" y="3560055"/>
            <a:ext cx="8427765" cy="118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359" b="1">
                <a:solidFill>
                  <a:prstClr val="white"/>
                </a:solidFill>
                <a:latin typeface="Monotype Corsiva" panose="03010101010201010101" pitchFamily="66" charset="0"/>
              </a:rPr>
              <a:t>Dès le XIIème siècle les moines de l’abbaye de Cîteaux construisirent au milieu des vignes, des bâtiments d’exploitations viticoles. L’édifice fut complété au XVIème par un corps de logis dans le plus pur style Renaissance.</a:t>
            </a:r>
          </a:p>
        </p:txBody>
      </p:sp>
      <p:sp>
        <p:nvSpPr>
          <p:cNvPr id="33796" name="Rectangle 5"/>
          <p:cNvSpPr>
            <a:spLocks noChangeArrowheads="1"/>
          </p:cNvSpPr>
          <p:nvPr/>
        </p:nvSpPr>
        <p:spPr bwMode="auto">
          <a:xfrm>
            <a:off x="1980049" y="5061792"/>
            <a:ext cx="8688432" cy="15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359" b="1">
                <a:solidFill>
                  <a:prstClr val="white"/>
                </a:solidFill>
                <a:latin typeface="Monotype Corsiva" panose="03010101010201010101" pitchFamily="66" charset="0"/>
              </a:rPr>
              <a:t>Situé au coeur de la route des Grands Crus, le château du Clos de Vougeot est ouvert toute l'année à la visite et accueille les amateurs d'Histoire, d'architecture ou de vin... Les réceptions données dans ce cadre unique sont réputées à travers le monde</a:t>
            </a:r>
            <a:r>
              <a:rPr lang="fr-FR" sz="2359" b="1">
                <a:solidFill>
                  <a:prstClr val="white"/>
                </a:solidFill>
              </a:rPr>
              <a:t>. </a:t>
            </a:r>
          </a:p>
        </p:txBody>
      </p:sp>
    </p:spTree>
    <p:extLst>
      <p:ext uri="{BB962C8B-B14F-4D97-AF65-F5344CB8AC3E}">
        <p14:creationId xmlns:p14="http://schemas.microsoft.com/office/powerpoint/2010/main" val="339395915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1980049" y="332676"/>
            <a:ext cx="8231904" cy="5793728"/>
          </a:xfrm>
        </p:spPr>
        <p:txBody>
          <a:bodyPr/>
          <a:lstStyle/>
          <a:p>
            <a:pPr eaLnBrk="1" hangingPunct="1"/>
            <a:r>
              <a:rPr lang="fr-FR" sz="2812" b="1" u="sng">
                <a:solidFill>
                  <a:srgbClr val="FFFF00"/>
                </a:solidFill>
                <a:latin typeface="Monotype Corsiva" panose="03010101010201010101" pitchFamily="66" charset="0"/>
              </a:rPr>
              <a:t>Le château Clos de Vougeot</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46" y="1"/>
            <a:ext cx="111510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5704280" y="423405"/>
            <a:ext cx="5291115" cy="70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Font typeface="StarSymbol"/>
              <a:buNone/>
            </a:pPr>
            <a:r>
              <a:rPr lang="fr-FR" sz="3992" b="1">
                <a:solidFill>
                  <a:srgbClr val="FFFF00"/>
                </a:solidFill>
              </a:rPr>
              <a:t>Le clos Vougeot</a:t>
            </a:r>
          </a:p>
        </p:txBody>
      </p:sp>
      <p:sp>
        <p:nvSpPr>
          <p:cNvPr id="9" name="Rectangle 8"/>
          <p:cNvSpPr/>
          <p:nvPr/>
        </p:nvSpPr>
        <p:spPr>
          <a:xfrm>
            <a:off x="9092670" y="4735487"/>
            <a:ext cx="1196161"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fr-FR" sz="4899" b="1" dirty="0">
                <a:ln w="11430"/>
                <a:gradFill>
                  <a:gsLst>
                    <a:gs pos="0">
                      <a:srgbClr val="60B5CC">
                        <a:tint val="70000"/>
                        <a:satMod val="245000"/>
                      </a:srgbClr>
                    </a:gs>
                    <a:gs pos="75000">
                      <a:srgbClr val="60B5CC">
                        <a:tint val="90000"/>
                        <a:shade val="60000"/>
                        <a:satMod val="240000"/>
                      </a:srgbClr>
                    </a:gs>
                    <a:gs pos="100000">
                      <a:srgbClr val="60B5CC">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FIN</a:t>
            </a:r>
          </a:p>
        </p:txBody>
      </p:sp>
    </p:spTree>
    <p:extLst>
      <p:ext uri="{BB962C8B-B14F-4D97-AF65-F5344CB8AC3E}">
        <p14:creationId xmlns:p14="http://schemas.microsoft.com/office/powerpoint/2010/main" val="1511372650"/>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ROUMANIE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fr-FR" sz="4300" dirty="0" smtClean="0">
                <a:latin typeface="Rockwell" panose="02060603020205020403" pitchFamily="18" charset="0"/>
              </a:rPr>
              <a:t>Le Lycée "Regina Maria" Dorohoi</a:t>
            </a:r>
            <a:endParaRPr lang="ro-RO" sz="43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4214571878"/>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UNESC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777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reptunghi 3"/>
          <p:cNvSpPr/>
          <p:nvPr/>
        </p:nvSpPr>
        <p:spPr>
          <a:xfrm>
            <a:off x="6564418" y="32658"/>
            <a:ext cx="4128982" cy="5078313"/>
          </a:xfrm>
          <a:prstGeom prst="rect">
            <a:avLst/>
          </a:prstGeom>
          <a:noFill/>
        </p:spPr>
        <p:txBody>
          <a:bodyPr>
            <a:spAutoFit/>
          </a:bodyPr>
          <a:lstStyle/>
          <a:p>
            <a:pPr algn="ctr" fontAlgn="base">
              <a:spcBef>
                <a:spcPct val="0"/>
              </a:spcBef>
              <a:spcAft>
                <a:spcPct val="0"/>
              </a:spcAft>
              <a:defRPr/>
            </a:pPr>
            <a:r>
              <a:rPr lang="fr-F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Le </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rPr>
              <a:t>p</a:t>
            </a:r>
            <a:r>
              <a:rPr lang="fr-FR"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rPr>
              <a:t>atrimoine</a:t>
            </a:r>
            <a:r>
              <a:rPr lang="fr-F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rPr>
              <a:t> culturel de l'UNESCO en Roumanie</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endParaRPr>
          </a:p>
        </p:txBody>
      </p:sp>
    </p:spTree>
    <p:extLst>
      <p:ext uri="{BB962C8B-B14F-4D97-AF65-F5344CB8AC3E}">
        <p14:creationId xmlns:p14="http://schemas.microsoft.com/office/powerpoint/2010/main" val="836480081"/>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1524000" y="2819400"/>
            <a:ext cx="9144000" cy="3886200"/>
          </a:xfrm>
        </p:spPr>
        <p:txBody>
          <a:bodyPr/>
          <a:lstStyle/>
          <a:p>
            <a:pPr eaLnBrk="1" hangingPunct="1">
              <a:buFont typeface="Arial" panose="020B0604020202020204" pitchFamily="34" charset="0"/>
              <a:buNone/>
            </a:pPr>
            <a:r>
              <a:rPr lang="fr-FR" altLang="ro-RO" sz="1800">
                <a:latin typeface="Comic Sans MS" panose="030F0702030302020204" pitchFamily="66" charset="0"/>
              </a:rPr>
              <a:t>Les biens culturels d’</a:t>
            </a:r>
            <a:r>
              <a:rPr lang="ro-RO" altLang="ro-RO" sz="1800">
                <a:latin typeface="Comic Sans MS" panose="030F0702030302020204" pitchFamily="66" charset="0"/>
              </a:rPr>
              <a:t>une </a:t>
            </a:r>
            <a:r>
              <a:rPr lang="fr-FR" altLang="ro-RO" sz="1800">
                <a:latin typeface="Comic Sans MS" panose="030F0702030302020204" pitchFamily="66" charset="0"/>
              </a:rPr>
              <a:t> valeur universelle exceptionnelle,</a:t>
            </a:r>
            <a:r>
              <a:rPr lang="ro-RO" altLang="ro-RO" sz="1800">
                <a:latin typeface="Comic Sans MS" panose="030F0702030302020204" pitchFamily="66" charset="0"/>
              </a:rPr>
              <a:t> </a:t>
            </a:r>
            <a:r>
              <a:rPr lang="en-US" altLang="ro-RO" sz="1800">
                <a:latin typeface="Comic Sans MS" panose="030F0702030302020204" pitchFamily="66" charset="0"/>
              </a:rPr>
              <a:t>comme</a:t>
            </a:r>
            <a:r>
              <a:rPr lang="fr-FR" altLang="ro-RO" sz="1800">
                <a:latin typeface="Comic Sans MS" panose="030F0702030302020204" pitchFamily="66" charset="0"/>
              </a:rPr>
              <a:t> les sites naturels les plus importants et les expressions culturelles et artistiques,</a:t>
            </a:r>
            <a:r>
              <a:rPr lang="ro-RO" altLang="ro-RO" sz="1800">
                <a:latin typeface="Comic Sans MS" panose="030F0702030302020204" pitchFamily="66" charset="0"/>
              </a:rPr>
              <a:t> </a:t>
            </a:r>
            <a:r>
              <a:rPr lang="en-US" altLang="ro-RO" sz="1800">
                <a:latin typeface="Comic Sans MS" panose="030F0702030302020204" pitchFamily="66" charset="0"/>
              </a:rPr>
              <a:t>les </a:t>
            </a:r>
            <a:r>
              <a:rPr lang="fr-FR" altLang="ro-RO" sz="1800">
                <a:latin typeface="Comic Sans MS" panose="030F0702030302020204" pitchFamily="66" charset="0"/>
              </a:rPr>
              <a:t>traditions, l'artisanat traditionnel hérités des ancêtres méritent d'être promus et préservés pour les générations futures</a:t>
            </a:r>
            <a:r>
              <a:rPr lang="ro-RO" altLang="ro-RO" sz="1800">
                <a:latin typeface="Comic Sans MS" panose="030F0702030302020204" pitchFamily="66" charset="0"/>
              </a:rPr>
              <a:t>. </a:t>
            </a:r>
            <a:endParaRPr lang="en-US" altLang="ro-RO" sz="1800">
              <a:latin typeface="Comic Sans MS" panose="030F0702030302020204" pitchFamily="66" charset="0"/>
            </a:endParaRPr>
          </a:p>
          <a:p>
            <a:pPr eaLnBrk="1" hangingPunct="1">
              <a:buFont typeface="Arial" panose="020B0604020202020204" pitchFamily="34" charset="0"/>
              <a:buNone/>
            </a:pPr>
            <a:r>
              <a:rPr lang="en-US" altLang="ro-RO" sz="1800">
                <a:latin typeface="Comic Sans MS" panose="030F0702030302020204" pitchFamily="66" charset="0"/>
              </a:rPr>
              <a:t>On peut enumérer</a:t>
            </a:r>
            <a:r>
              <a:rPr lang="ro-RO" altLang="ro-RO" sz="1800">
                <a:latin typeface="Comic Sans MS" panose="030F0702030302020204" pitchFamily="66" charset="0"/>
              </a:rPr>
              <a:t>: </a:t>
            </a:r>
            <a:endParaRPr lang="en-US" altLang="ro-RO" sz="1800">
              <a:latin typeface="Comic Sans MS" panose="030F0702030302020204" pitchFamily="66" charset="0"/>
            </a:endParaRPr>
          </a:p>
          <a:p>
            <a:pPr eaLnBrk="1" hangingPunct="1"/>
            <a:r>
              <a:rPr lang="fr-FR" altLang="ro-RO" sz="1800">
                <a:latin typeface="Comic Sans MS" panose="030F0702030302020204" pitchFamily="66" charset="0"/>
              </a:rPr>
              <a:t>Les églises à peinture murale exterieure du nord de la Moldavie </a:t>
            </a:r>
            <a:r>
              <a:rPr lang="ro-RO" altLang="ro-RO" sz="1800">
                <a:latin typeface="Comic Sans MS" panose="030F0702030302020204" pitchFamily="66" charset="0"/>
              </a:rPr>
              <a:t>, </a:t>
            </a:r>
            <a:endParaRPr lang="ro-RO" altLang="ro-RO" sz="1800">
              <a:latin typeface="Arial" panose="020B0604020202020204" pitchFamily="34" charset="0"/>
            </a:endParaRPr>
          </a:p>
          <a:p>
            <a:pPr eaLnBrk="1" hangingPunct="1"/>
            <a:r>
              <a:rPr lang="ro-RO" altLang="ro-RO" sz="1800" b="1">
                <a:latin typeface="Arial" panose="020B0604020202020204" pitchFamily="34" charset="0"/>
              </a:rPr>
              <a:t>Le </a:t>
            </a:r>
            <a:r>
              <a:rPr lang="ro-RO" altLang="ro-RO" sz="1800" b="1">
                <a:latin typeface="Comic Sans MS" panose="030F0702030302020204" pitchFamily="66" charset="0"/>
              </a:rPr>
              <a:t>Centre</a:t>
            </a:r>
            <a:r>
              <a:rPr lang="ro-RO" altLang="ro-RO" sz="1800">
                <a:latin typeface="Comic Sans MS" panose="030F0702030302020204" pitchFamily="66" charset="0"/>
              </a:rPr>
              <a:t> historique de Sighisoara, </a:t>
            </a:r>
            <a:endParaRPr lang="ro-RO" altLang="ro-RO" sz="1800">
              <a:latin typeface="Arial" panose="020B0604020202020204" pitchFamily="34" charset="0"/>
            </a:endParaRPr>
          </a:p>
          <a:p>
            <a:pPr eaLnBrk="1" hangingPunct="1"/>
            <a:r>
              <a:rPr lang="ro-RO" altLang="ro-RO" sz="1800" b="1">
                <a:latin typeface="Arial" panose="020B0604020202020204" pitchFamily="34" charset="0"/>
              </a:rPr>
              <a:t>Le</a:t>
            </a:r>
            <a:r>
              <a:rPr lang="ro-RO" altLang="ro-RO" sz="1800">
                <a:latin typeface="Arial" panose="020B0604020202020204" pitchFamily="34" charset="0"/>
              </a:rPr>
              <a:t> </a:t>
            </a:r>
            <a:r>
              <a:rPr lang="ro-RO" altLang="ro-RO" sz="1800">
                <a:latin typeface="Comic Sans MS" panose="030F0702030302020204" pitchFamily="66" charset="0"/>
              </a:rPr>
              <a:t>Monastère de Hurezi, </a:t>
            </a:r>
            <a:endParaRPr lang="ro-RO" altLang="ro-RO" sz="1800">
              <a:latin typeface="Arial" panose="020B0604020202020204" pitchFamily="34" charset="0"/>
            </a:endParaRPr>
          </a:p>
          <a:p>
            <a:pPr eaLnBrk="1" hangingPunct="1"/>
            <a:r>
              <a:rPr lang="fr-FR" altLang="ro-RO" sz="1800">
                <a:latin typeface="Comic Sans MS" panose="030F0702030302020204" pitchFamily="66" charset="0"/>
              </a:rPr>
              <a:t>Les forteresses daces des monts d'Orastie</a:t>
            </a:r>
            <a:r>
              <a:rPr lang="ro-RO" altLang="ro-RO" sz="1800">
                <a:latin typeface="Comic Sans MS" panose="030F0702030302020204" pitchFamily="66" charset="0"/>
              </a:rPr>
              <a:t>, </a:t>
            </a:r>
            <a:endParaRPr lang="ro-RO" altLang="ro-RO" sz="1800">
              <a:latin typeface="Arial" panose="020B0604020202020204" pitchFamily="34" charset="0"/>
            </a:endParaRPr>
          </a:p>
          <a:p>
            <a:pPr eaLnBrk="1" hangingPunct="1"/>
            <a:r>
              <a:rPr lang="fr-FR" altLang="ro-RO" sz="1800">
                <a:latin typeface="Comic Sans MS" panose="030F0702030302020204" pitchFamily="66" charset="0"/>
              </a:rPr>
              <a:t>Les églises en bois de Maramures </a:t>
            </a:r>
            <a:r>
              <a:rPr lang="ro-RO" altLang="ro-RO" sz="1800">
                <a:latin typeface="Comic Sans MS" panose="030F0702030302020204" pitchFamily="66" charset="0"/>
              </a:rPr>
              <a:t> </a:t>
            </a:r>
            <a:endParaRPr lang="ro-RO" altLang="ro-RO" sz="1800">
              <a:latin typeface="Arial" panose="020B0604020202020204" pitchFamily="34" charset="0"/>
            </a:endParaRPr>
          </a:p>
          <a:p>
            <a:pPr eaLnBrk="1" hangingPunct="1"/>
            <a:r>
              <a:rPr lang="ro-RO" altLang="ro-RO" sz="1800" b="1">
                <a:latin typeface="Arial" panose="020B0604020202020204" pitchFamily="34" charset="0"/>
              </a:rPr>
              <a:t>Les </a:t>
            </a:r>
            <a:r>
              <a:rPr lang="fr-FR" altLang="ro-RO" sz="1800" b="1">
                <a:latin typeface="Comic Sans MS" panose="030F0702030302020204" pitchFamily="66" charset="0"/>
              </a:rPr>
              <a:t>Sites</a:t>
            </a:r>
            <a:r>
              <a:rPr lang="fr-FR" altLang="ro-RO" sz="1800">
                <a:latin typeface="Comic Sans MS" panose="030F0702030302020204" pitchFamily="66" charset="0"/>
              </a:rPr>
              <a:t> villageois avec églises fortifiées de Transylvanie</a:t>
            </a:r>
            <a:r>
              <a:rPr lang="ro-RO" altLang="ro-RO" sz="1800">
                <a:latin typeface="Comic Sans MS" panose="030F0702030302020204" pitchFamily="66" charset="0"/>
              </a:rPr>
              <a:t>.</a:t>
            </a:r>
            <a:endParaRPr lang="fr-FR" altLang="ro-RO" sz="1800">
              <a:latin typeface="Comic Sans MS" panose="030F0702030302020204" pitchFamily="66" charset="0"/>
            </a:endParaRPr>
          </a:p>
          <a:p>
            <a:pPr eaLnBrk="1" hangingPunct="1"/>
            <a:endParaRPr lang="fr-FR" altLang="ro-RO" sz="1800"/>
          </a:p>
          <a:p>
            <a:pPr eaLnBrk="1" hangingPunct="1"/>
            <a:endParaRPr lang="ro-RO" altLang="ro-RO" sz="2400" b="1"/>
          </a:p>
        </p:txBody>
      </p:sp>
      <p:pic>
        <p:nvPicPr>
          <p:cNvPr id="3075" name="I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449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162404"/>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524000" y="0"/>
            <a:ext cx="9677400" cy="1676400"/>
          </a:xfrm>
        </p:spPr>
        <p:txBody>
          <a:bodyPr/>
          <a:lstStyle/>
          <a:p>
            <a:pPr eaLnBrk="1" hangingPunct="1"/>
            <a:r>
              <a:rPr lang="en-US" altLang="ro-RO" sz="4800" b="1">
                <a:solidFill>
                  <a:srgbClr val="404040"/>
                </a:solidFill>
                <a:latin typeface="Comic Sans MS" panose="030F0702030302020204" pitchFamily="66" charset="0"/>
              </a:rPr>
              <a:t>Localisation </a:t>
            </a:r>
            <a:r>
              <a:rPr lang="ro-RO" altLang="ro-RO" sz="4800" b="1">
                <a:solidFill>
                  <a:srgbClr val="404040"/>
                </a:solidFill>
                <a:latin typeface="Comic Sans MS" panose="030F0702030302020204" pitchFamily="66" charset="0"/>
              </a:rPr>
              <a:t>géographique</a:t>
            </a:r>
          </a:p>
        </p:txBody>
      </p:sp>
      <p:pic>
        <p:nvPicPr>
          <p:cNvPr id="4099" name="Content Placeholder 3" descr="harta_unesco.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19200"/>
            <a:ext cx="8915400" cy="5638800"/>
          </a:xfrm>
        </p:spPr>
      </p:pic>
    </p:spTree>
    <p:extLst>
      <p:ext uri="{BB962C8B-B14F-4D97-AF65-F5344CB8AC3E}">
        <p14:creationId xmlns:p14="http://schemas.microsoft.com/office/powerpoint/2010/main" val="4142768073"/>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1200" y="2590800"/>
            <a:ext cx="4876800" cy="4724400"/>
          </a:xfrm>
        </p:spPr>
        <p:txBody>
          <a:bodyPr rtlCol="0">
            <a:normAutofit/>
          </a:bodyPr>
          <a:lstStyle/>
          <a:p>
            <a:pPr algn="l" eaLnBrk="1" fontAlgn="auto" hangingPunct="1">
              <a:spcAft>
                <a:spcPts val="0"/>
              </a:spcAft>
              <a:defRPr/>
            </a:pPr>
            <a:r>
              <a:rPr lang="ro-RO" sz="2000" b="1" dirty="0"/>
              <a:t>          </a:t>
            </a:r>
            <a:r>
              <a:rPr lang="fr-FR" sz="2000" b="1" dirty="0"/>
              <a:t>Dans l'art européen de l'époque, la peinture murale extérieure des églises du Nord de la Moldavie représente un phénomène unique. Considérant l'art roumain, l'ensemble des églises à peinture extérieure se constitue dans un phénomène spécifique, autant du point de vue de l'architecture que de la peinture, pour l'art de la Moldavie dans la première moitié du XVIe siècle.</a:t>
            </a:r>
            <a:endParaRPr lang="ro-RO" sz="2000" b="1" dirty="0">
              <a:solidFill>
                <a:schemeClr val="tx1">
                  <a:lumMod val="65000"/>
                  <a:lumOff val="35000"/>
                </a:schemeClr>
              </a:solidFill>
              <a:latin typeface="Comic Sans MS" pitchFamily="66" charset="0"/>
            </a:endParaRPr>
          </a:p>
        </p:txBody>
      </p:sp>
      <p:sp>
        <p:nvSpPr>
          <p:cNvPr id="3" name="Subtitle 2"/>
          <p:cNvSpPr>
            <a:spLocks noGrp="1"/>
          </p:cNvSpPr>
          <p:nvPr>
            <p:ph type="subTitle" idx="1"/>
          </p:nvPr>
        </p:nvSpPr>
        <p:spPr>
          <a:xfrm>
            <a:off x="1828800" y="533400"/>
            <a:ext cx="4267200" cy="1752600"/>
          </a:xfrm>
          <a:ln>
            <a:miter lim="800000"/>
            <a:headEnd/>
            <a:tailEnd/>
          </a:ln>
          <a:extLst/>
        </p:spPr>
        <p:txBody>
          <a:bodyPr rtlCol="0">
            <a:prstTxWarp prst="textCascadeUp">
              <a:avLst/>
            </a:prstTxWarp>
            <a:normAutofit fontScale="62500" lnSpcReduction="20000"/>
          </a:bodyPr>
          <a:lstStyle/>
          <a:p>
            <a:pPr eaLnBrk="1" fontAlgn="auto" hangingPunct="1">
              <a:spcAft>
                <a:spcPts val="0"/>
              </a:spcAft>
              <a:defRPr/>
            </a:pPr>
            <a:r>
              <a:rPr lang="fr-FR" sz="5400" dirty="0">
                <a:solidFill>
                  <a:schemeClr val="tx1">
                    <a:lumMod val="85000"/>
                    <a:lumOff val="15000"/>
                  </a:schemeClr>
                </a:solidFill>
              </a:rPr>
              <a:t>Les églises à peinture murale </a:t>
            </a:r>
            <a:r>
              <a:rPr lang="fr-FR" sz="5400" dirty="0" err="1">
                <a:solidFill>
                  <a:schemeClr val="tx1">
                    <a:lumMod val="85000"/>
                    <a:lumOff val="15000"/>
                  </a:schemeClr>
                </a:solidFill>
              </a:rPr>
              <a:t>exterieure</a:t>
            </a:r>
            <a:r>
              <a:rPr lang="fr-FR" sz="5400" dirty="0">
                <a:solidFill>
                  <a:schemeClr val="tx1">
                    <a:lumMod val="85000"/>
                    <a:lumOff val="15000"/>
                  </a:schemeClr>
                </a:solidFill>
              </a:rPr>
              <a:t> du nord de la Moldavie </a:t>
            </a:r>
            <a:endParaRPr lang="ro-RO" sz="5400" dirty="0">
              <a:solidFill>
                <a:schemeClr val="tx1">
                  <a:lumMod val="85000"/>
                  <a:lumOff val="15000"/>
                </a:schemeClr>
              </a:solidFill>
              <a:latin typeface="Comic Sans MS" pitchFamily="66" charset="0"/>
            </a:endParaRPr>
          </a:p>
        </p:txBody>
      </p:sp>
      <p:pic>
        <p:nvPicPr>
          <p:cNvPr id="4" name="Picture 3" descr="1290668670_suceava.jpg"/>
          <p:cNvPicPr>
            <a:picLocks noChangeAspect="1"/>
          </p:cNvPicPr>
          <p:nvPr/>
        </p:nvPicPr>
        <p:blipFill>
          <a:blip r:embed="rId2" cstate="print"/>
          <a:stretch>
            <a:fillRect/>
          </a:stretch>
        </p:blipFill>
        <p:spPr>
          <a:xfrm>
            <a:off x="6019800" y="1"/>
            <a:ext cx="4726326" cy="2986695"/>
          </a:xfrm>
          <a:prstGeom prst="ellipse">
            <a:avLst/>
          </a:prstGeom>
          <a:ln>
            <a:noFill/>
          </a:ln>
          <a:effectLst>
            <a:softEdge rad="112500"/>
          </a:effectLst>
        </p:spPr>
      </p:pic>
      <p:pic>
        <p:nvPicPr>
          <p:cNvPr id="6" name="Picture 5" descr="Vatra_Moldovitei_Manastirea_180810_02.JPG"/>
          <p:cNvPicPr>
            <a:picLocks noChangeAspect="1"/>
          </p:cNvPicPr>
          <p:nvPr/>
        </p:nvPicPr>
        <p:blipFill>
          <a:blip r:embed="rId3" cstate="print"/>
          <a:stretch>
            <a:fillRect/>
          </a:stretch>
        </p:blipFill>
        <p:spPr>
          <a:xfrm rot="263597">
            <a:off x="1606457" y="2877638"/>
            <a:ext cx="3848100" cy="40038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9831879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ltLang="ro-RO" smtClean="0"/>
          </a:p>
        </p:txBody>
      </p:sp>
      <p:pic>
        <p:nvPicPr>
          <p:cNvPr id="6147" name="Content Placeholder 3" descr="biserici Moldov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76200"/>
            <a:ext cx="8997950" cy="6477000"/>
          </a:xfrm>
        </p:spPr>
      </p:pic>
    </p:spTree>
    <p:extLst>
      <p:ext uri="{BB962C8B-B14F-4D97-AF65-F5344CB8AC3E}">
        <p14:creationId xmlns:p14="http://schemas.microsoft.com/office/powerpoint/2010/main" val="28665360"/>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953000"/>
            <a:ext cx="8638736" cy="1371600"/>
          </a:xfrm>
          <a:ln>
            <a:miter lim="800000"/>
            <a:headEnd/>
            <a:tailEnd/>
          </a:ln>
          <a:extLst/>
        </p:spPr>
        <p:txBody>
          <a:bodyPr rtlCol="0">
            <a:noAutofit/>
          </a:bodyPr>
          <a:lstStyle/>
          <a:p>
            <a:pPr algn="l" eaLnBrk="1" fontAlgn="auto" hangingPunct="1">
              <a:spcAft>
                <a:spcPts val="0"/>
              </a:spcAft>
              <a:defRPr/>
            </a:pPr>
            <a:r>
              <a:rPr lang="ro-RO" sz="3200" b="1" dirty="0"/>
              <a:t>  </a:t>
            </a:r>
            <a:r>
              <a:rPr lang="fr-FR" sz="3200" b="1" dirty="0">
                <a:latin typeface="Comic Sans MS" pitchFamily="66" charset="0"/>
              </a:rPr>
              <a:t>Grâce aux techniques d'exécution remarquables, ces peintures extérieures ont vaincu les vicissitudes du temps, tout en conservant la fraîcheur des couleurs et leur cachet original. </a:t>
            </a:r>
            <a:endParaRPr lang="ro-RO" sz="3200" b="1" dirty="0">
              <a:ln w="12700">
                <a:solidFill>
                  <a:schemeClr val="tx2">
                    <a:satMod val="155000"/>
                  </a:schemeClr>
                </a:solidFill>
                <a:prstDash val="solid"/>
              </a:ln>
              <a:solidFill>
                <a:schemeClr val="tx1">
                  <a:lumMod val="75000"/>
                  <a:lumOff val="25000"/>
                </a:schemeClr>
              </a:solidFill>
              <a:effectLst>
                <a:outerShdw blurRad="41275" dist="20320" dir="1800000" algn="tl" rotWithShape="0">
                  <a:srgbClr val="000000">
                    <a:alpha val="40000"/>
                  </a:srgbClr>
                </a:outerShdw>
                <a:reflection blurRad="6350" stA="60000" endA="900" endPos="58000" dir="5400000" sy="-100000" algn="bl" rotWithShape="0"/>
              </a:effectLst>
              <a:latin typeface="Comic Sans MS" pitchFamily="66" charset="0"/>
            </a:endParaRPr>
          </a:p>
        </p:txBody>
      </p:sp>
      <p:sp>
        <p:nvSpPr>
          <p:cNvPr id="7171" name="Subtitle 2"/>
          <p:cNvSpPr>
            <a:spLocks noGrp="1"/>
          </p:cNvSpPr>
          <p:nvPr>
            <p:ph type="subTitle" idx="1"/>
          </p:nvPr>
        </p:nvSpPr>
        <p:spPr>
          <a:xfrm>
            <a:off x="3581400" y="914400"/>
            <a:ext cx="4724400" cy="1981200"/>
          </a:xfrm>
        </p:spPr>
        <p:txBody>
          <a:bodyPr/>
          <a:lstStyle/>
          <a:p>
            <a:pPr eaLnBrk="1" hangingPunct="1"/>
            <a:r>
              <a:rPr lang="ro-RO" altLang="ro-RO" sz="4400" b="1">
                <a:solidFill>
                  <a:schemeClr val="bg1"/>
                </a:solidFill>
              </a:rPr>
              <a:t>M</a:t>
            </a:r>
            <a:r>
              <a:rPr lang="fr-FR" altLang="ro-RO" sz="4400" b="1">
                <a:solidFill>
                  <a:schemeClr val="bg1"/>
                </a:solidFill>
              </a:rPr>
              <a:t>onastère de Moldovita</a:t>
            </a:r>
            <a:endParaRPr lang="ro-RO" altLang="ro-RO" b="1" smtClean="0">
              <a:solidFill>
                <a:schemeClr val="bg1"/>
              </a:solidFill>
            </a:endParaRP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880506"/>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2596" y="0"/>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villes</a:t>
            </a:r>
            <a:endParaRPr lang="de-DE" sz="4000" dirty="0">
              <a:solidFill>
                <a:schemeClr val="tx2">
                  <a:tint val="100000"/>
                  <a:shade val="90000"/>
                  <a:satMod val="250000"/>
                  <a:alpha val="100000"/>
                </a:schemeClr>
              </a:solidFill>
              <a:ea typeface="+mj-ea"/>
            </a:endParaRPr>
          </a:p>
        </p:txBody>
      </p:sp>
      <p:sp>
        <p:nvSpPr>
          <p:cNvPr id="12290" name="Inhaltsplatzhalter 2"/>
          <p:cNvSpPr>
            <a:spLocks noGrp="1"/>
          </p:cNvSpPr>
          <p:nvPr>
            <p:ph sz="half" idx="1"/>
          </p:nvPr>
        </p:nvSpPr>
        <p:spPr>
          <a:xfrm>
            <a:off x="1981200" y="1646238"/>
            <a:ext cx="4330824" cy="4525962"/>
          </a:xfrm>
        </p:spPr>
        <p:txBody>
          <a:bodyPr/>
          <a:lstStyle/>
          <a:p>
            <a:pPr marL="0" indent="0">
              <a:buNone/>
            </a:pPr>
            <a:r>
              <a:rPr lang="de-DE" sz="1500" b="1" dirty="0" err="1"/>
              <a:t>Sarre</a:t>
            </a:r>
            <a:r>
              <a:rPr lang="de-DE" sz="1500" b="1" dirty="0"/>
              <a:t> (</a:t>
            </a:r>
            <a:r>
              <a:rPr lang="de-DE" sz="1500" b="1" dirty="0" err="1"/>
              <a:t>Allemagne</a:t>
            </a:r>
            <a:r>
              <a:rPr lang="de-DE" sz="1500" dirty="0"/>
              <a:t>) : </a:t>
            </a:r>
          </a:p>
          <a:p>
            <a:pPr marL="0" indent="0">
              <a:buNone/>
            </a:pPr>
            <a:r>
              <a:rPr lang="de-DE" sz="1500" dirty="0" err="1"/>
              <a:t>Sarrebruck</a:t>
            </a:r>
            <a:r>
              <a:rPr lang="de-DE" sz="1500" dirty="0"/>
              <a:t>,  Saarlouis</a:t>
            </a:r>
            <a:r>
              <a:rPr lang="fr-CH" sz="1500" dirty="0"/>
              <a:t>,  Völklingen</a:t>
            </a:r>
          </a:p>
          <a:p>
            <a:endParaRPr lang="fr-CH" sz="1500" dirty="0"/>
          </a:p>
          <a:p>
            <a:pPr marL="0" indent="0">
              <a:buNone/>
            </a:pPr>
            <a:r>
              <a:rPr lang="de-DE" sz="1500" b="1" dirty="0" err="1"/>
              <a:t>Rhénanie</a:t>
            </a:r>
            <a:r>
              <a:rPr lang="de-DE" sz="1500" b="1" dirty="0"/>
              <a:t>-Palatinat (</a:t>
            </a:r>
            <a:r>
              <a:rPr lang="de-DE" sz="1500" b="1" dirty="0" err="1"/>
              <a:t>Allemagne</a:t>
            </a:r>
            <a:r>
              <a:rPr lang="de-DE" sz="1500" dirty="0"/>
              <a:t>) : </a:t>
            </a:r>
          </a:p>
          <a:p>
            <a:pPr marL="0" indent="0">
              <a:buNone/>
            </a:pPr>
            <a:r>
              <a:rPr lang="de-DE" sz="1500" dirty="0" err="1"/>
              <a:t>Trèves</a:t>
            </a:r>
            <a:r>
              <a:rPr lang="de-DE" sz="1500" dirty="0"/>
              <a:t>,  Kaiserslautern</a:t>
            </a:r>
          </a:p>
          <a:p>
            <a:endParaRPr lang="de-DE" sz="1500" dirty="0"/>
          </a:p>
          <a:p>
            <a:pPr marL="0" indent="0">
              <a:buNone/>
            </a:pPr>
            <a:r>
              <a:rPr lang="de-DE" sz="1500" b="1" dirty="0"/>
              <a:t>Lorraine (France)</a:t>
            </a:r>
            <a:r>
              <a:rPr lang="de-DE" sz="1500" dirty="0"/>
              <a:t> :</a:t>
            </a:r>
          </a:p>
          <a:p>
            <a:pPr marL="0" indent="0">
              <a:buNone/>
            </a:pPr>
            <a:r>
              <a:rPr lang="de-DE" sz="1500" dirty="0"/>
              <a:t>Metz,  Nancy</a:t>
            </a:r>
          </a:p>
          <a:p>
            <a:endParaRPr lang="de-DE" sz="1500" dirty="0"/>
          </a:p>
          <a:p>
            <a:pPr marL="0" indent="0">
              <a:buNone/>
            </a:pPr>
            <a:r>
              <a:rPr lang="de-DE" sz="1500" b="1" dirty="0" err="1"/>
              <a:t>Wallonie</a:t>
            </a:r>
            <a:r>
              <a:rPr lang="de-DE" sz="1500" b="1" dirty="0"/>
              <a:t> (</a:t>
            </a:r>
            <a:r>
              <a:rPr lang="de-DE" sz="1500" b="1" dirty="0" err="1"/>
              <a:t>Belgique</a:t>
            </a:r>
            <a:r>
              <a:rPr lang="de-DE" sz="1500" b="1" dirty="0"/>
              <a:t>) </a:t>
            </a:r>
            <a:r>
              <a:rPr lang="de-DE" sz="1500" dirty="0"/>
              <a:t>: </a:t>
            </a:r>
          </a:p>
          <a:p>
            <a:pPr marL="0" indent="0">
              <a:buNone/>
            </a:pPr>
            <a:r>
              <a:rPr lang="de-DE" sz="1500" dirty="0" err="1"/>
              <a:t>Liège</a:t>
            </a:r>
            <a:r>
              <a:rPr lang="de-DE" sz="1500" dirty="0"/>
              <a:t>,  </a:t>
            </a:r>
            <a:r>
              <a:rPr lang="de-DE" sz="1500" dirty="0" err="1"/>
              <a:t>Arlon</a:t>
            </a:r>
            <a:endParaRPr lang="de-DE" sz="1500" dirty="0"/>
          </a:p>
          <a:p>
            <a:endParaRPr lang="de-DE" sz="1500" dirty="0"/>
          </a:p>
          <a:p>
            <a:pPr marL="0" indent="0">
              <a:buNone/>
            </a:pPr>
            <a:r>
              <a:rPr lang="de-DE" sz="1500" b="1" dirty="0"/>
              <a:t>Luxembourg</a:t>
            </a:r>
            <a:r>
              <a:rPr lang="de-DE" sz="1500" dirty="0"/>
              <a:t> : </a:t>
            </a:r>
          </a:p>
          <a:p>
            <a:pPr marL="0" indent="0">
              <a:buNone/>
            </a:pPr>
            <a:r>
              <a:rPr lang="de-DE" sz="1500" dirty="0"/>
              <a:t>Luxembourg-</a:t>
            </a:r>
            <a:r>
              <a:rPr lang="de-DE" sz="1500" dirty="0" err="1"/>
              <a:t>Ville</a:t>
            </a:r>
            <a:r>
              <a:rPr lang="de-DE" sz="1500" dirty="0"/>
              <a:t>,  Esch-</a:t>
            </a:r>
            <a:r>
              <a:rPr lang="de-DE" sz="1500" dirty="0" err="1"/>
              <a:t>sur</a:t>
            </a:r>
            <a:r>
              <a:rPr lang="de-DE" sz="1500" dirty="0"/>
              <a:t>- Alzette,  </a:t>
            </a:r>
            <a:r>
              <a:rPr lang="de-DE" sz="1500" dirty="0" err="1"/>
              <a:t>Mondorf</a:t>
            </a:r>
            <a:r>
              <a:rPr lang="de-DE" sz="1500" dirty="0"/>
              <a:t>-les-</a:t>
            </a:r>
            <a:r>
              <a:rPr lang="de-DE" sz="1500" dirty="0" err="1"/>
              <a:t>Bains</a:t>
            </a:r>
            <a:endParaRPr lang="de-DE" sz="1500" dirty="0"/>
          </a:p>
          <a:p>
            <a:pPr marL="0" indent="0">
              <a:buNone/>
            </a:pPr>
            <a:endParaRPr lang="de-DE" sz="1500" dirty="0"/>
          </a:p>
          <a:p>
            <a:pPr marL="0" indent="0" algn="just">
              <a:buNone/>
            </a:pPr>
            <a:r>
              <a:rPr lang="de-DE" sz="1500" b="1" dirty="0"/>
              <a:t>Luxembourg-</a:t>
            </a:r>
            <a:r>
              <a:rPr lang="de-DE" sz="1500" b="1" dirty="0" err="1"/>
              <a:t>Ville</a:t>
            </a:r>
            <a:r>
              <a:rPr lang="de-DE" sz="1500" b="1" dirty="0"/>
              <a:t> </a:t>
            </a:r>
            <a:r>
              <a:rPr lang="de-DE" sz="1500" b="1" dirty="0" err="1"/>
              <a:t>est</a:t>
            </a:r>
            <a:r>
              <a:rPr lang="de-DE" sz="1500" b="1" dirty="0"/>
              <a:t> à </a:t>
            </a:r>
            <a:r>
              <a:rPr lang="de-DE" sz="1500" b="1" dirty="0" err="1"/>
              <a:t>côté</a:t>
            </a:r>
            <a:r>
              <a:rPr lang="de-DE" sz="1500" b="1" dirty="0"/>
              <a:t> de Bruxelles et de Strasbourg, </a:t>
            </a:r>
            <a:r>
              <a:rPr lang="de-DE" sz="1500" b="1" dirty="0" err="1"/>
              <a:t>l‘une</a:t>
            </a:r>
            <a:r>
              <a:rPr lang="de-DE" sz="1500" b="1" dirty="0"/>
              <a:t> des </a:t>
            </a:r>
            <a:r>
              <a:rPr lang="de-DE" sz="1500" b="1" dirty="0" err="1"/>
              <a:t>capitales</a:t>
            </a:r>
            <a:r>
              <a:rPr lang="de-DE" sz="1500" b="1" dirty="0"/>
              <a:t> de </a:t>
            </a:r>
            <a:r>
              <a:rPr lang="de-DE" sz="1500" b="1" dirty="0" err="1"/>
              <a:t>l´Union</a:t>
            </a:r>
            <a:r>
              <a:rPr lang="de-DE" sz="1500" b="1" dirty="0"/>
              <a:t> </a:t>
            </a:r>
            <a:r>
              <a:rPr lang="de-DE" sz="1500" b="1" dirty="0" err="1"/>
              <a:t>Européenne</a:t>
            </a:r>
            <a:endParaRPr lang="de-DE" sz="1500" b="1" dirty="0"/>
          </a:p>
          <a:p>
            <a:pPr marL="0" indent="0" algn="just">
              <a:buNone/>
            </a:pPr>
            <a:r>
              <a:rPr lang="de-DE" sz="1500" b="1" dirty="0"/>
              <a:t>65%  des </a:t>
            </a:r>
            <a:r>
              <a:rPr lang="de-DE" sz="1500" b="1" dirty="0" err="1"/>
              <a:t>habitants</a:t>
            </a:r>
            <a:r>
              <a:rPr lang="de-DE" sz="1500" b="1" dirty="0"/>
              <a:t> </a:t>
            </a:r>
            <a:r>
              <a:rPr lang="de-DE" sz="1500" b="1" dirty="0" err="1"/>
              <a:t>sont</a:t>
            </a:r>
            <a:r>
              <a:rPr lang="de-DE" sz="1500" b="1" dirty="0"/>
              <a:t> des </a:t>
            </a:r>
            <a:r>
              <a:rPr lang="de-DE" sz="1500" b="1" dirty="0" err="1"/>
              <a:t>étrangers</a:t>
            </a:r>
            <a:r>
              <a:rPr lang="de-DE" sz="1500" b="1" dirty="0"/>
              <a:t> </a:t>
            </a:r>
            <a:r>
              <a:rPr lang="de-DE" sz="1500" b="1" dirty="0" err="1"/>
              <a:t>dans</a:t>
            </a:r>
            <a:r>
              <a:rPr lang="de-DE" sz="1500" b="1" dirty="0"/>
              <a:t> la </a:t>
            </a:r>
            <a:r>
              <a:rPr lang="de-DE" sz="1500" b="1" dirty="0" err="1"/>
              <a:t>ville</a:t>
            </a:r>
            <a:endParaRPr lang="de-DE" sz="1500" b="1" dirty="0"/>
          </a:p>
          <a:p>
            <a:pPr marL="0" indent="0">
              <a:buNone/>
            </a:pPr>
            <a:endParaRPr lang="de-DE" sz="1600" dirty="0"/>
          </a:p>
          <a:p>
            <a:pPr>
              <a:buNone/>
            </a:pPr>
            <a:r>
              <a:rPr lang="fr-FR" sz="1600" dirty="0"/>
              <a:t>. </a:t>
            </a:r>
          </a:p>
          <a:p>
            <a:pPr>
              <a:buNone/>
            </a:pPr>
            <a:r>
              <a:rPr lang="fr-FR" sz="1600" dirty="0"/>
              <a:t>65% des habitants sont des étrangers au Luxembourg</a:t>
            </a:r>
            <a:endParaRPr lang="de-DE" sz="1600" dirty="0"/>
          </a:p>
          <a:p>
            <a:pPr marL="0" indent="0">
              <a:buNone/>
            </a:pPr>
            <a:endParaRPr lang="de-DE" sz="1600" dirty="0"/>
          </a:p>
          <a:p>
            <a:pPr marL="0" indent="0">
              <a:buNone/>
            </a:pPr>
            <a:endParaRPr lang="de-DE" sz="1600" dirty="0"/>
          </a:p>
          <a:p>
            <a:pPr marL="0" indent="0">
              <a:buNone/>
            </a:pPr>
            <a:endParaRPr lang="de-DE" sz="1600" dirty="0"/>
          </a:p>
          <a:p>
            <a:endParaRPr lang="de-DE" sz="1600" dirty="0"/>
          </a:p>
        </p:txBody>
      </p:sp>
      <p:pic>
        <p:nvPicPr>
          <p:cNvPr id="11" name="Grafik 10" descr="http://upload.wikimedia.org/wikipedia/commons/6/69/Saarbr%C3%BCcken-Panorama_01.jpg"/>
          <p:cNvPicPr/>
          <p:nvPr/>
        </p:nvPicPr>
        <p:blipFill>
          <a:blip r:embed="rId2" cstate="print"/>
          <a:srcRect/>
          <a:stretch>
            <a:fillRect/>
          </a:stretch>
        </p:blipFill>
        <p:spPr bwMode="auto">
          <a:xfrm>
            <a:off x="6528049" y="1700808"/>
            <a:ext cx="3473061" cy="1276350"/>
          </a:xfrm>
          <a:prstGeom prst="rect">
            <a:avLst/>
          </a:prstGeom>
          <a:noFill/>
          <a:ln w="9525">
            <a:noFill/>
            <a:miter lim="800000"/>
            <a:headEnd/>
            <a:tailEnd/>
          </a:ln>
        </p:spPr>
      </p:pic>
      <p:pic>
        <p:nvPicPr>
          <p:cNvPr id="12" name="Grafik 11" descr="photo "/>
          <p:cNvPicPr/>
          <p:nvPr/>
        </p:nvPicPr>
        <p:blipFill>
          <a:blip r:embed="rId3" cstate="print"/>
          <a:srcRect/>
          <a:stretch>
            <a:fillRect/>
          </a:stretch>
        </p:blipFill>
        <p:spPr bwMode="auto">
          <a:xfrm>
            <a:off x="6023992" y="3068960"/>
            <a:ext cx="2592288" cy="1561078"/>
          </a:xfrm>
          <a:prstGeom prst="rect">
            <a:avLst/>
          </a:prstGeom>
          <a:noFill/>
          <a:ln w="9525">
            <a:noFill/>
            <a:miter lim="800000"/>
            <a:headEnd/>
            <a:tailEnd/>
          </a:ln>
        </p:spPr>
      </p:pic>
      <p:pic>
        <p:nvPicPr>
          <p:cNvPr id="18436" name="Picture 4" descr="http://www.hanisauland.de/img/db/luxemburg.jpg_396_261_100.jpg"/>
          <p:cNvPicPr>
            <a:picLocks noChangeAspect="1" noChangeArrowheads="1"/>
          </p:cNvPicPr>
          <p:nvPr/>
        </p:nvPicPr>
        <p:blipFill>
          <a:blip r:embed="rId4" cstate="print"/>
          <a:srcRect/>
          <a:stretch>
            <a:fillRect/>
          </a:stretch>
        </p:blipFill>
        <p:spPr bwMode="auto">
          <a:xfrm>
            <a:off x="7104112" y="4725144"/>
            <a:ext cx="2664296" cy="1756014"/>
          </a:xfrm>
          <a:prstGeom prst="rect">
            <a:avLst/>
          </a:prstGeom>
          <a:noFill/>
        </p:spPr>
      </p:pic>
    </p:spTree>
    <p:extLst>
      <p:ext uri="{BB962C8B-B14F-4D97-AF65-F5344CB8AC3E}">
        <p14:creationId xmlns:p14="http://schemas.microsoft.com/office/powerpoint/2010/main" val="3850946192"/>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u 1"/>
          <p:cNvSpPr>
            <a:spLocks noGrp="1"/>
          </p:cNvSpPr>
          <p:nvPr>
            <p:ph type="title"/>
          </p:nvPr>
        </p:nvSpPr>
        <p:spPr/>
        <p:txBody>
          <a:bodyPr/>
          <a:lstStyle/>
          <a:p>
            <a:pPr eaLnBrk="1" hangingPunct="1"/>
            <a:endParaRPr lang="en-US" altLang="ro-RO" smtClean="0"/>
          </a:p>
        </p:txBody>
      </p:sp>
      <p:sp>
        <p:nvSpPr>
          <p:cNvPr id="8195" name="Substituent conținut 2"/>
          <p:cNvSpPr>
            <a:spLocks noGrp="1"/>
          </p:cNvSpPr>
          <p:nvPr>
            <p:ph idx="1"/>
          </p:nvPr>
        </p:nvSpPr>
        <p:spPr/>
        <p:txBody>
          <a:bodyPr/>
          <a:lstStyle/>
          <a:p>
            <a:pPr eaLnBrk="1" hangingPunct="1"/>
            <a:endParaRPr lang="en-US" altLang="ro-RO"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738548"/>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descr="manastirea-humor-6248.jpe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4" name="Dreptunghi 3"/>
          <p:cNvSpPr/>
          <p:nvPr/>
        </p:nvSpPr>
        <p:spPr>
          <a:xfrm>
            <a:off x="1524001" y="4724400"/>
            <a:ext cx="3657600" cy="1754326"/>
          </a:xfrm>
          <a:prstGeom prst="rect">
            <a:avLst/>
          </a:prstGeom>
          <a:noFill/>
        </p:spPr>
        <p:txBody>
          <a:bodyPr>
            <a:spAutoFit/>
          </a:bodyPr>
          <a:lstStyle/>
          <a:p>
            <a:pPr algn="ctr" fontAlgn="base">
              <a:spcBef>
                <a:spcPct val="0"/>
              </a:spcBef>
              <a:spcAft>
                <a:spcPct val="0"/>
              </a:spcAft>
              <a:defRPr/>
            </a:pP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 </a:t>
            </a:r>
            <a:r>
              <a:rPr lang="ro-RO"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église</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de Humor</a:t>
            </a:r>
          </a:p>
        </p:txBody>
      </p:sp>
      <p:sp>
        <p:nvSpPr>
          <p:cNvPr id="12292" name="Titlu 4"/>
          <p:cNvSpPr>
            <a:spLocks noGrp="1"/>
          </p:cNvSpPr>
          <p:nvPr>
            <p:ph type="title"/>
          </p:nvPr>
        </p:nvSpPr>
        <p:spPr/>
        <p:txBody>
          <a:bodyPr/>
          <a:lstStyle/>
          <a:p>
            <a:pPr eaLnBrk="1" hangingPunct="1"/>
            <a:endParaRPr lang="en-US" altLang="ro-RO" smtClean="0"/>
          </a:p>
        </p:txBody>
      </p:sp>
    </p:spTree>
    <p:extLst>
      <p:ext uri="{BB962C8B-B14F-4D97-AF65-F5344CB8AC3E}">
        <p14:creationId xmlns:p14="http://schemas.microsoft.com/office/powerpoint/2010/main" val="2283907385"/>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manastirea.arbor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2" name="Dreptunghi 1"/>
          <p:cNvSpPr/>
          <p:nvPr/>
        </p:nvSpPr>
        <p:spPr>
          <a:xfrm>
            <a:off x="3429000" y="152400"/>
            <a:ext cx="7083926" cy="923330"/>
          </a:xfrm>
          <a:prstGeom prst="rect">
            <a:avLst/>
          </a:prstGeom>
          <a:noFill/>
        </p:spPr>
        <p:txBody>
          <a:bodyPr wrap="none">
            <a:spAutoFit/>
          </a:bodyPr>
          <a:lstStyle/>
          <a:p>
            <a:pPr algn="ctr" fontAlgn="base">
              <a:spcBef>
                <a:spcPct val="0"/>
              </a:spcBef>
              <a:spcAft>
                <a:spcPct val="0"/>
              </a:spcAft>
              <a:defRPr/>
            </a:pPr>
            <a:r>
              <a:rPr lang="ro-RO"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Monastère</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de Arbore</a:t>
            </a:r>
          </a:p>
        </p:txBody>
      </p:sp>
    </p:spTree>
    <p:extLst>
      <p:ext uri="{BB962C8B-B14F-4D97-AF65-F5344CB8AC3E}">
        <p14:creationId xmlns:p14="http://schemas.microsoft.com/office/powerpoint/2010/main" val="3692797380"/>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serica-mirauti-(2).jpg"/>
          <p:cNvPicPr>
            <a:picLocks noChangeAspect="1"/>
          </p:cNvPicPr>
          <p:nvPr/>
        </p:nvPicPr>
        <p:blipFill>
          <a:blip r:embed="rId2"/>
          <a:stretch>
            <a:fillRect/>
          </a:stretch>
        </p:blipFill>
        <p:spPr>
          <a:xfrm>
            <a:off x="1524000" y="0"/>
            <a:ext cx="9144000" cy="6858000"/>
          </a:xfrm>
          <a:prstGeom prst="rect">
            <a:avLst/>
          </a:prstGeom>
          <a:ln>
            <a:noFill/>
          </a:ln>
          <a:effectLst>
            <a:outerShdw blurRad="190500" algn="tl" rotWithShape="0">
              <a:srgbClr val="000000">
                <a:alpha val="70000"/>
              </a:srgbClr>
            </a:outerShdw>
          </a:effectLst>
        </p:spPr>
      </p:pic>
      <p:sp>
        <p:nvSpPr>
          <p:cNvPr id="3" name="Subtitle 2"/>
          <p:cNvSpPr>
            <a:spLocks noGrp="1"/>
          </p:cNvSpPr>
          <p:nvPr>
            <p:ph type="subTitle" idx="1"/>
          </p:nvPr>
        </p:nvSpPr>
        <p:spPr>
          <a:xfrm>
            <a:off x="2819400" y="152400"/>
            <a:ext cx="3581400" cy="2362200"/>
          </a:xfrm>
          <a:ln>
            <a:miter lim="800000"/>
            <a:headEnd/>
            <a:tailEnd/>
          </a:ln>
          <a:extLst/>
        </p:spPr>
        <p:txBody>
          <a:bodyPr rtlCol="0">
            <a:noAutofit/>
          </a:bodyPr>
          <a:lstStyle/>
          <a:p>
            <a:pPr eaLnBrk="1" fontAlgn="auto" hangingPunct="1">
              <a:spcAft>
                <a:spcPts val="0"/>
              </a:spcAft>
              <a:defRPr/>
            </a:pPr>
            <a:r>
              <a:rPr lang="it-IT" b="1" i="1" u="sng" dirty="0">
                <a:solidFill>
                  <a:schemeClr val="tx1">
                    <a:lumMod val="75000"/>
                    <a:lumOff val="25000"/>
                  </a:schemeClr>
                </a:solidFill>
                <a:effectLst>
                  <a:reflection blurRad="6350" stA="55000" endA="300" endPos="45500" dir="5400000" sy="-100000" algn="bl" rotWithShape="0"/>
                </a:effectLst>
                <a:latin typeface="Comic Sans MS" pitchFamily="66" charset="0"/>
              </a:rPr>
              <a:t>L'église </a:t>
            </a:r>
            <a:r>
              <a:rPr lang="ro-RO" b="1" i="1" u="sng" dirty="0" smtClean="0">
                <a:solidFill>
                  <a:schemeClr val="tx1">
                    <a:lumMod val="75000"/>
                    <a:lumOff val="25000"/>
                  </a:schemeClr>
                </a:solidFill>
                <a:effectLst>
                  <a:reflection blurRad="6350" stA="55000" endA="300" endPos="45500" dir="5400000" sy="-100000" algn="bl" rotWithShape="0"/>
                </a:effectLst>
                <a:latin typeface="Comic Sans MS" pitchFamily="66" charset="0"/>
              </a:rPr>
              <a:t>Saint-Georges Suceava</a:t>
            </a:r>
            <a:endParaRPr lang="it-IT" b="1" i="1" u="sng" dirty="0" smtClean="0">
              <a:solidFill>
                <a:schemeClr val="tx1">
                  <a:lumMod val="75000"/>
                  <a:lumOff val="25000"/>
                </a:schemeClr>
              </a:solidFill>
              <a:effectLst>
                <a:reflection blurRad="6350" stA="55000" endA="300" endPos="45500" dir="5400000" sy="-100000" algn="bl" rotWithShape="0"/>
              </a:effectLst>
              <a:latin typeface="Comic Sans MS" pitchFamily="66" charset="0"/>
            </a:endParaRPr>
          </a:p>
          <a:p>
            <a:pPr eaLnBrk="1" fontAlgn="auto" hangingPunct="1">
              <a:spcAft>
                <a:spcPts val="0"/>
              </a:spcAft>
              <a:defRPr/>
            </a:pPr>
            <a:endParaRPr lang="ro-RO" b="1" dirty="0">
              <a:solidFill>
                <a:srgbClr val="07A4B9"/>
              </a:solidFill>
            </a:endParaRPr>
          </a:p>
        </p:txBody>
      </p:sp>
    </p:spTree>
    <p:extLst>
      <p:ext uri="{BB962C8B-B14F-4D97-AF65-F5344CB8AC3E}">
        <p14:creationId xmlns:p14="http://schemas.microsoft.com/office/powerpoint/2010/main" val="3495881306"/>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260px-Sighisoara_poar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553200" y="457200"/>
            <a:ext cx="4114800" cy="2514600"/>
          </a:xfrm>
        </p:spPr>
        <p:txBody>
          <a:bodyPr rtlCol="0">
            <a:normAutofit fontScale="77500" lnSpcReduction="20000"/>
          </a:bodyPr>
          <a:lstStyle/>
          <a:p>
            <a:pPr eaLnBrk="1" fontAlgn="auto" hangingPunct="1">
              <a:spcAft>
                <a:spcPts val="0"/>
              </a:spcAft>
              <a:defRPr/>
            </a:pPr>
            <a:r>
              <a:rPr lang="en-US" sz="5400" b="1" dirty="0">
                <a:solidFill>
                  <a:schemeClr val="tx1"/>
                </a:solidFill>
              </a:rPr>
              <a:t>Centre </a:t>
            </a:r>
            <a:r>
              <a:rPr lang="en-US" sz="5400" b="1" dirty="0" err="1">
                <a:solidFill>
                  <a:schemeClr val="tx1"/>
                </a:solidFill>
              </a:rPr>
              <a:t>historique</a:t>
            </a:r>
            <a:r>
              <a:rPr lang="en-US" sz="5400" b="1" dirty="0">
                <a:solidFill>
                  <a:schemeClr val="tx1"/>
                </a:solidFill>
              </a:rPr>
              <a:t> de </a:t>
            </a:r>
            <a:r>
              <a:rPr lang="en-US" sz="5400" b="1" dirty="0" err="1">
                <a:solidFill>
                  <a:schemeClr val="tx1"/>
                </a:solidFill>
              </a:rPr>
              <a:t>Sighisoara</a:t>
            </a:r>
            <a:r>
              <a:rPr lang="en-US" sz="5400" dirty="0">
                <a:solidFill>
                  <a:schemeClr val="tx1"/>
                </a:solidFill>
              </a:rPr>
              <a:t/>
            </a:r>
            <a:br>
              <a:rPr lang="en-US" sz="5400" dirty="0">
                <a:solidFill>
                  <a:schemeClr val="tx1"/>
                </a:solidFill>
              </a:rPr>
            </a:br>
            <a:endParaRPr lang="en-US" sz="5400" dirty="0">
              <a:solidFill>
                <a:schemeClr val="tx1"/>
              </a:solidFill>
            </a:endParaRPr>
          </a:p>
          <a:p>
            <a:pPr eaLnBrk="1" fontAlgn="auto" hangingPunct="1">
              <a:spcAft>
                <a:spcPts val="0"/>
              </a:spcAft>
              <a:defRPr/>
            </a:pPr>
            <a:r>
              <a:rPr lang="en-US" b="1" u="sng" dirty="0" smtClean="0"/>
              <a:t> </a:t>
            </a:r>
            <a:endParaRPr lang="ro-RO" b="1" u="sng" dirty="0"/>
          </a:p>
        </p:txBody>
      </p:sp>
    </p:spTree>
    <p:extLst>
      <p:ext uri="{BB962C8B-B14F-4D97-AF65-F5344CB8AC3E}">
        <p14:creationId xmlns:p14="http://schemas.microsoft.com/office/powerpoint/2010/main" val="3387587222"/>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descr="Sighis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4638" y="152400"/>
            <a:ext cx="4711700" cy="6553200"/>
          </a:xfrm>
        </p:spPr>
      </p:pic>
      <p:sp>
        <p:nvSpPr>
          <p:cNvPr id="17411" name="Dreptunghi 1"/>
          <p:cNvSpPr>
            <a:spLocks noChangeArrowheads="1"/>
          </p:cNvSpPr>
          <p:nvPr/>
        </p:nvSpPr>
        <p:spPr bwMode="auto">
          <a:xfrm>
            <a:off x="6172200" y="1295400"/>
            <a:ext cx="457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sz="3600">
                <a:solidFill>
                  <a:prstClr val="black"/>
                </a:solidFill>
                <a:latin typeface="Comic Sans MS" panose="030F0702030302020204" pitchFamily="66" charset="0"/>
                <a:cs typeface="Arial" panose="020B0604020202020204" pitchFamily="34" charset="0"/>
              </a:rPr>
              <a:t>La vieille ville Sighisoara est un site représentatif pour la civilisation allemande des colons saxons de Transylvanie. </a:t>
            </a:r>
            <a:endParaRPr lang="ro-RO" altLang="ro-RO" sz="3600">
              <a:solidFill>
                <a:prstClr val="black"/>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298682562"/>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US" altLang="ro-RO" smtClean="0"/>
          </a:p>
        </p:txBody>
      </p:sp>
      <p:sp>
        <p:nvSpPr>
          <p:cNvPr id="18435" name="Content Placeholder 2"/>
          <p:cNvSpPr>
            <a:spLocks noGrp="1"/>
          </p:cNvSpPr>
          <p:nvPr>
            <p:ph idx="1"/>
          </p:nvPr>
        </p:nvSpPr>
        <p:spPr>
          <a:xfrm>
            <a:off x="1524000" y="4191000"/>
            <a:ext cx="9144000" cy="2667000"/>
          </a:xfrm>
        </p:spPr>
        <p:txBody>
          <a:bodyPr/>
          <a:lstStyle/>
          <a:p>
            <a:pPr marL="0" indent="0" eaLnBrk="1" hangingPunct="1">
              <a:buNone/>
            </a:pPr>
            <a:r>
              <a:rPr lang="ro-RO" altLang="ro-RO" sz="2800">
                <a:latin typeface="Comic Sans MS" panose="030F0702030302020204" pitchFamily="66" charset="0"/>
              </a:rPr>
              <a:t>  </a:t>
            </a:r>
            <a:r>
              <a:rPr lang="fr-FR" altLang="ro-RO" sz="2800">
                <a:latin typeface="Comic Sans MS" panose="030F0702030302020204" pitchFamily="66" charset="0"/>
              </a:rPr>
              <a:t>Elle s'exprime par une manière de construction qui a eu une influence considérable pendant tout le Moyen Âge sur le développement ultérieur des villes de Transylvanie, sur le type d'habitat urbain ainsi que sur l'architecture traditionnelle.</a:t>
            </a:r>
            <a:endParaRPr lang="en-US" altLang="ro-RO" sz="2800">
              <a:latin typeface="Comic Sans MS" panose="030F0702030302020204" pitchFamily="66" charset="0"/>
            </a:endParaRPr>
          </a:p>
        </p:txBody>
      </p:sp>
      <p:pic>
        <p:nvPicPr>
          <p:cNvPr id="18436" name="I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25825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altLang="ro-RO" smtClean="0"/>
          </a:p>
        </p:txBody>
      </p:sp>
      <p:pic>
        <p:nvPicPr>
          <p:cNvPr id="20483" name="Content Placeholder 3" descr="Sighişoara_(Schäßburg,_Segesvár)_-_The_Furriers_Tow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1978990223"/>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ro-RO" smtClean="0"/>
          </a:p>
        </p:txBody>
      </p:sp>
      <p:pic>
        <p:nvPicPr>
          <p:cNvPr id="21507" name="Content Placeholder 3" descr="Sighişoara_(Schäßburg,_Segesvár)_-_The_Shoemakers_Tow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2506557877"/>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7467600" cy="2209800"/>
          </a:xfrm>
          <a:ln>
            <a:miter lim="800000"/>
            <a:headEnd/>
            <a:tailEnd/>
          </a:ln>
          <a:extLst/>
        </p:spPr>
        <p:txBody>
          <a:bodyPr rtlCol="0">
            <a:prstTxWarp prst="textWave1">
              <a:avLst/>
            </a:prstTxWarp>
            <a:noAutofit/>
            <a:scene3d>
              <a:camera prst="orthographicFront"/>
              <a:lightRig rig="threePt" dir="t"/>
            </a:scene3d>
            <a:sp3d extrusionH="57150">
              <a:bevelT w="38100" h="38100" prst="relaxedInset"/>
            </a:sp3d>
          </a:bodyPr>
          <a:lstStyle/>
          <a:p>
            <a:pPr eaLnBrk="1" fontAlgn="auto" hangingPunct="1">
              <a:spcAft>
                <a:spcPts val="0"/>
              </a:spcAft>
              <a:defRPr/>
            </a:pPr>
            <a:r>
              <a:rPr lang="fr-FR" sz="5400" dirty="0"/>
              <a:t>Les </a:t>
            </a:r>
            <a:br>
              <a:rPr lang="fr-FR" sz="5400" dirty="0"/>
            </a:br>
            <a:r>
              <a:rPr lang="fr-FR" sz="5400" dirty="0"/>
              <a:t/>
            </a:r>
            <a:br>
              <a:rPr lang="fr-FR" sz="5400" dirty="0"/>
            </a:br>
            <a:endParaRPr lang="ro-RO" sz="5400" dirty="0">
              <a:solidFill>
                <a:schemeClr val="bg1"/>
              </a:solidFill>
            </a:endParaRPr>
          </a:p>
        </p:txBody>
      </p:sp>
      <p:pic>
        <p:nvPicPr>
          <p:cNvPr id="4" name="Content Placeholder 3" descr="Muntii-Orastiei-Cetatile-Dacice-2009-008.jpg"/>
          <p:cNvPicPr>
            <a:picLocks noGrp="1" noChangeAspect="1"/>
          </p:cNvPicPr>
          <p:nvPr>
            <p:ph idx="1"/>
          </p:nvPr>
        </p:nvPicPr>
        <p:blipFill>
          <a:blip r:embed="rId2" cstate="print"/>
          <a:stretch>
            <a:fillRect/>
          </a:stretch>
        </p:blipFill>
        <p:spPr>
          <a:xfrm>
            <a:off x="1524001" y="0"/>
            <a:ext cx="9147725" cy="6858000"/>
          </a:xfrm>
          <a:effectLst>
            <a:softEdge rad="112500"/>
          </a:effectLst>
        </p:spPr>
      </p:pic>
      <p:sp>
        <p:nvSpPr>
          <p:cNvPr id="26628" name="Rectangle 4"/>
          <p:cNvSpPr>
            <a:spLocks noChangeArrowheads="1"/>
          </p:cNvSpPr>
          <p:nvPr/>
        </p:nvSpPr>
        <p:spPr bwMode="auto">
          <a:xfrm>
            <a:off x="2057400" y="609600"/>
            <a:ext cx="5791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sz="4000">
                <a:solidFill>
                  <a:prstClr val="white"/>
                </a:solidFill>
                <a:cs typeface="Arial" panose="020B0604020202020204" pitchFamily="34" charset="0"/>
              </a:rPr>
              <a:t>Les forteresses daces des monts d'Orastie</a:t>
            </a:r>
            <a:br>
              <a:rPr lang="fr-FR" altLang="ro-RO" sz="4000">
                <a:solidFill>
                  <a:prstClr val="white"/>
                </a:solidFill>
                <a:cs typeface="Arial" panose="020B0604020202020204" pitchFamily="34" charset="0"/>
              </a:rPr>
            </a:br>
            <a:endParaRPr lang="fr-FR" altLang="ro-RO" sz="4000">
              <a:solidFill>
                <a:prstClr val="white"/>
              </a:solidFill>
              <a:cs typeface="Arial" panose="020B0604020202020204" pitchFamily="34" charset="0"/>
            </a:endParaRPr>
          </a:p>
        </p:txBody>
      </p:sp>
    </p:spTree>
    <p:extLst>
      <p:ext uri="{BB962C8B-B14F-4D97-AF65-F5344CB8AC3E}">
        <p14:creationId xmlns:p14="http://schemas.microsoft.com/office/powerpoint/2010/main" val="1285550923"/>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034" y="0"/>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habitants</a:t>
            </a:r>
            <a:r>
              <a:rPr lang="de-DE" sz="4000" dirty="0">
                <a:solidFill>
                  <a:schemeClr val="tx2">
                    <a:tint val="100000"/>
                    <a:shade val="90000"/>
                    <a:satMod val="250000"/>
                    <a:alpha val="100000"/>
                  </a:schemeClr>
                </a:solidFill>
                <a:ea typeface="+mj-ea"/>
              </a:rPr>
              <a:t> </a:t>
            </a:r>
          </a:p>
        </p:txBody>
      </p:sp>
      <p:sp>
        <p:nvSpPr>
          <p:cNvPr id="13314" name="Inhaltsplatzhalter 2"/>
          <p:cNvSpPr>
            <a:spLocks noGrp="1"/>
          </p:cNvSpPr>
          <p:nvPr>
            <p:ph sz="half" idx="1"/>
          </p:nvPr>
        </p:nvSpPr>
        <p:spPr>
          <a:xfrm>
            <a:off x="1991544" y="1484784"/>
            <a:ext cx="4038600" cy="4525962"/>
          </a:xfrm>
        </p:spPr>
        <p:txBody>
          <a:bodyPr/>
          <a:lstStyle/>
          <a:p>
            <a:pPr marL="0" indent="0">
              <a:buNone/>
            </a:pPr>
            <a:r>
              <a:rPr lang="fr-CH" sz="1800" dirty="0"/>
              <a:t>Wallonie (Belgique) </a:t>
            </a:r>
          </a:p>
          <a:p>
            <a:pPr marL="0" indent="0">
              <a:buNone/>
            </a:pPr>
            <a:r>
              <a:rPr lang="de-DE" sz="1800" dirty="0">
                <a:sym typeface="Wingdings" pitchFamily="2" charset="2"/>
              </a:rPr>
              <a:t> </a:t>
            </a:r>
            <a:r>
              <a:rPr lang="fr-CH" sz="1800" dirty="0"/>
              <a:t>3.395.942 habitants </a:t>
            </a:r>
          </a:p>
          <a:p>
            <a:pPr>
              <a:buFont typeface="Wingdings 2" pitchFamily="18" charset="2"/>
              <a:buNone/>
            </a:pPr>
            <a:r>
              <a:rPr lang="fr-CH" sz="1800" dirty="0"/>
              <a:t> </a:t>
            </a:r>
            <a:endParaRPr lang="de-DE" sz="1800" dirty="0"/>
          </a:p>
          <a:p>
            <a:pPr marL="0" indent="0">
              <a:buNone/>
            </a:pPr>
            <a:r>
              <a:rPr lang="fr-CH" sz="1800" dirty="0"/>
              <a:t>Luxembourg</a:t>
            </a:r>
          </a:p>
          <a:p>
            <a:pPr marL="0" indent="0">
              <a:buNone/>
            </a:pPr>
            <a:r>
              <a:rPr lang="de-DE" sz="1800" dirty="0">
                <a:sym typeface="Wingdings" pitchFamily="2" charset="2"/>
              </a:rPr>
              <a:t></a:t>
            </a:r>
            <a:r>
              <a:rPr lang="fr-CH" sz="1800" dirty="0"/>
              <a:t> 511.840 habitants </a:t>
            </a:r>
          </a:p>
          <a:p>
            <a:pPr>
              <a:buFont typeface="Wingdings 2" pitchFamily="18" charset="2"/>
              <a:buNone/>
            </a:pPr>
            <a:r>
              <a:rPr lang="fr-CH" sz="1800" dirty="0"/>
              <a:t>    		</a:t>
            </a:r>
            <a:endParaRPr lang="de-DE" sz="1800" dirty="0"/>
          </a:p>
          <a:p>
            <a:pPr marL="0" indent="0">
              <a:buNone/>
            </a:pPr>
            <a:r>
              <a:rPr lang="fr-CH" sz="1800" dirty="0"/>
              <a:t>Sarre (Allemagne)</a:t>
            </a:r>
          </a:p>
          <a:p>
            <a:pPr marL="0" indent="0">
              <a:buNone/>
            </a:pPr>
            <a:r>
              <a:rPr lang="de-DE" sz="1800" dirty="0">
                <a:sym typeface="Wingdings" pitchFamily="2" charset="2"/>
              </a:rPr>
              <a:t></a:t>
            </a:r>
            <a:r>
              <a:rPr lang="fr-CH" sz="1800" dirty="0"/>
              <a:t> 1.014.000 habitants  </a:t>
            </a:r>
          </a:p>
          <a:p>
            <a:pPr>
              <a:buFont typeface="Wingdings 2" pitchFamily="18" charset="2"/>
              <a:buNone/>
            </a:pPr>
            <a:r>
              <a:rPr lang="fr-CH" sz="1800" dirty="0"/>
              <a:t>             </a:t>
            </a:r>
            <a:endParaRPr lang="de-DE" sz="1800" dirty="0"/>
          </a:p>
          <a:p>
            <a:pPr marL="0" indent="0">
              <a:buNone/>
            </a:pPr>
            <a:r>
              <a:rPr lang="fr-CH" sz="1800" dirty="0"/>
              <a:t>Lorraine (France) </a:t>
            </a:r>
          </a:p>
          <a:p>
            <a:pPr marL="0" indent="0">
              <a:buNone/>
            </a:pPr>
            <a:r>
              <a:rPr lang="de-DE" sz="1800" dirty="0">
                <a:sym typeface="Wingdings" pitchFamily="2" charset="2"/>
              </a:rPr>
              <a:t> </a:t>
            </a:r>
            <a:r>
              <a:rPr lang="fr-CH" sz="1800" dirty="0"/>
              <a:t>2.339.881 habitants</a:t>
            </a:r>
          </a:p>
          <a:p>
            <a:pPr>
              <a:buFont typeface="Wingdings 2" pitchFamily="18" charset="2"/>
              <a:buNone/>
            </a:pPr>
            <a:r>
              <a:rPr lang="fr-CH" sz="1800" dirty="0"/>
              <a:t>	</a:t>
            </a:r>
            <a:endParaRPr lang="de-DE" sz="1800" dirty="0"/>
          </a:p>
          <a:p>
            <a:pPr marL="0" indent="0">
              <a:buNone/>
            </a:pPr>
            <a:r>
              <a:rPr lang="fr-CH" sz="1800" dirty="0"/>
              <a:t>Rhénanie-Palatinat (Allemagne)</a:t>
            </a:r>
          </a:p>
          <a:p>
            <a:pPr marL="0" indent="0">
              <a:buNone/>
            </a:pPr>
            <a:r>
              <a:rPr lang="de-DE" sz="1800" dirty="0">
                <a:sym typeface="Wingdings" pitchFamily="2" charset="2"/>
              </a:rPr>
              <a:t></a:t>
            </a:r>
            <a:r>
              <a:rPr lang="fr-CH" sz="1800" dirty="0"/>
              <a:t> 4.000.000 habitants	</a:t>
            </a:r>
          </a:p>
          <a:p>
            <a:endParaRPr lang="de-DE" sz="1800" dirty="0"/>
          </a:p>
          <a:p>
            <a:pPr marL="0" indent="0">
              <a:buNone/>
            </a:pPr>
            <a:r>
              <a:rPr lang="fr-CH" sz="1800" b="1" dirty="0"/>
              <a:t>Grande-Région</a:t>
            </a:r>
          </a:p>
          <a:p>
            <a:pPr marL="0" indent="0">
              <a:buNone/>
            </a:pPr>
            <a:r>
              <a:rPr lang="fr-CH" sz="1800" b="1" dirty="0">
                <a:sym typeface="Wingdings" pitchFamily="2" charset="2"/>
              </a:rPr>
              <a:t></a:t>
            </a:r>
            <a:r>
              <a:rPr lang="fr-CH" sz="1800" b="1" dirty="0"/>
              <a:t> 12. </a:t>
            </a:r>
            <a:r>
              <a:rPr lang="fr-CH" sz="1800" b="1" dirty="0" err="1"/>
              <a:t>mio</a:t>
            </a:r>
            <a:r>
              <a:rPr lang="fr-CH" sz="1800" b="1" dirty="0"/>
              <a:t>. habitants </a:t>
            </a:r>
            <a:endParaRPr lang="de-DE" sz="1800" b="1" dirty="0"/>
          </a:p>
          <a:p>
            <a:endParaRPr lang="de-DE" sz="1800" dirty="0"/>
          </a:p>
        </p:txBody>
      </p:sp>
      <p:pic>
        <p:nvPicPr>
          <p:cNvPr id="13315" name="Inhaltsplatzhalter 4" descr="walonie.png"/>
          <p:cNvPicPr>
            <a:picLocks noGrp="1" noChangeAspect="1"/>
          </p:cNvPicPr>
          <p:nvPr>
            <p:ph sz="half" idx="2"/>
          </p:nvPr>
        </p:nvPicPr>
        <p:blipFill>
          <a:blip r:embed="rId2" cstate="print"/>
          <a:srcRect/>
          <a:stretch>
            <a:fillRect/>
          </a:stretch>
        </p:blipFill>
        <p:spPr>
          <a:xfrm>
            <a:off x="6600826" y="1196975"/>
            <a:ext cx="1439863" cy="1252538"/>
          </a:xfrm>
        </p:spPr>
      </p:pic>
      <p:sp>
        <p:nvSpPr>
          <p:cNvPr id="6" name="Pfeil nach rechts 5"/>
          <p:cNvSpPr/>
          <p:nvPr/>
        </p:nvSpPr>
        <p:spPr>
          <a:xfrm>
            <a:off x="4810125" y="1785938"/>
            <a:ext cx="17145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17" name="Grafik 6" descr="pic2.gif"/>
          <p:cNvPicPr>
            <a:picLocks noChangeAspect="1"/>
          </p:cNvPicPr>
          <p:nvPr/>
        </p:nvPicPr>
        <p:blipFill>
          <a:blip r:embed="rId3" cstate="print"/>
          <a:srcRect/>
          <a:stretch>
            <a:fillRect/>
          </a:stretch>
        </p:blipFill>
        <p:spPr bwMode="auto">
          <a:xfrm>
            <a:off x="8256589" y="1412875"/>
            <a:ext cx="1584325" cy="1906588"/>
          </a:xfrm>
          <a:prstGeom prst="rect">
            <a:avLst/>
          </a:prstGeom>
          <a:noFill/>
          <a:ln w="9525">
            <a:noFill/>
            <a:miter lim="800000"/>
            <a:headEnd/>
            <a:tailEnd/>
          </a:ln>
        </p:spPr>
      </p:pic>
      <p:sp>
        <p:nvSpPr>
          <p:cNvPr id="8" name="Pfeil nach rechts 7"/>
          <p:cNvSpPr/>
          <p:nvPr/>
        </p:nvSpPr>
        <p:spPr>
          <a:xfrm>
            <a:off x="4810126" y="2500313"/>
            <a:ext cx="3357563"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19" name="Grafik 8" descr="saarland-karte-18504.png"/>
          <p:cNvPicPr>
            <a:picLocks noChangeAspect="1"/>
          </p:cNvPicPr>
          <p:nvPr/>
        </p:nvPicPr>
        <p:blipFill>
          <a:blip r:embed="rId4" cstate="print"/>
          <a:srcRect l="388" t="2751" r="388" b="12199"/>
          <a:stretch>
            <a:fillRect/>
          </a:stretch>
        </p:blipFill>
        <p:spPr bwMode="auto">
          <a:xfrm>
            <a:off x="6672264" y="2781301"/>
            <a:ext cx="1368425" cy="1171575"/>
          </a:xfrm>
          <a:prstGeom prst="rect">
            <a:avLst/>
          </a:prstGeom>
          <a:noFill/>
          <a:ln w="9525">
            <a:noFill/>
            <a:miter lim="800000"/>
            <a:headEnd/>
            <a:tailEnd/>
          </a:ln>
        </p:spPr>
      </p:pic>
      <p:sp>
        <p:nvSpPr>
          <p:cNvPr id="10" name="Pfeil nach rechts 9"/>
          <p:cNvSpPr/>
          <p:nvPr/>
        </p:nvSpPr>
        <p:spPr>
          <a:xfrm>
            <a:off x="4810125" y="3286126"/>
            <a:ext cx="1785938"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21" name="Grafik 10" descr="299px-Lorraine_in_France_svg.png"/>
          <p:cNvPicPr>
            <a:picLocks noChangeAspect="1"/>
          </p:cNvPicPr>
          <p:nvPr/>
        </p:nvPicPr>
        <p:blipFill>
          <a:blip r:embed="rId5" cstate="print"/>
          <a:srcRect/>
          <a:stretch>
            <a:fillRect/>
          </a:stretch>
        </p:blipFill>
        <p:spPr bwMode="auto">
          <a:xfrm>
            <a:off x="8180389" y="3500439"/>
            <a:ext cx="1355725" cy="1296987"/>
          </a:xfrm>
          <a:prstGeom prst="rect">
            <a:avLst/>
          </a:prstGeom>
          <a:noFill/>
          <a:ln w="9525">
            <a:noFill/>
            <a:miter lim="800000"/>
            <a:headEnd/>
            <a:tailEnd/>
          </a:ln>
        </p:spPr>
      </p:pic>
      <p:sp>
        <p:nvSpPr>
          <p:cNvPr id="12" name="Pfeil nach rechts 11"/>
          <p:cNvSpPr/>
          <p:nvPr/>
        </p:nvSpPr>
        <p:spPr>
          <a:xfrm>
            <a:off x="4810125" y="4143376"/>
            <a:ext cx="3214688"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23" name="Grafik 12" descr="190px-Locator_map_Rhineland-Palatinate_in_Germany_svg.png"/>
          <p:cNvPicPr>
            <a:picLocks noChangeAspect="1"/>
          </p:cNvPicPr>
          <p:nvPr/>
        </p:nvPicPr>
        <p:blipFill>
          <a:blip r:embed="rId6" cstate="print"/>
          <a:srcRect/>
          <a:stretch>
            <a:fillRect/>
          </a:stretch>
        </p:blipFill>
        <p:spPr bwMode="auto">
          <a:xfrm>
            <a:off x="6738938" y="4500563"/>
            <a:ext cx="1079500" cy="1460500"/>
          </a:xfrm>
          <a:prstGeom prst="rect">
            <a:avLst/>
          </a:prstGeom>
          <a:noFill/>
          <a:ln w="9525">
            <a:noFill/>
            <a:miter lim="800000"/>
            <a:headEnd/>
            <a:tailEnd/>
          </a:ln>
        </p:spPr>
      </p:pic>
      <p:sp>
        <p:nvSpPr>
          <p:cNvPr id="15" name="Right Arrow 14"/>
          <p:cNvSpPr/>
          <p:nvPr/>
        </p:nvSpPr>
        <p:spPr>
          <a:xfrm>
            <a:off x="4881563" y="5143501"/>
            <a:ext cx="171450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Tree>
    <p:extLst>
      <p:ext uri="{BB962C8B-B14F-4D97-AF65-F5344CB8AC3E}">
        <p14:creationId xmlns:p14="http://schemas.microsoft.com/office/powerpoint/2010/main" val="1326038904"/>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descr="cetati dacic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0350" y="150813"/>
            <a:ext cx="5175250" cy="6742112"/>
          </a:xfrm>
        </p:spPr>
      </p:pic>
      <p:sp>
        <p:nvSpPr>
          <p:cNvPr id="27651" name="Dreptunghi 1"/>
          <p:cNvSpPr>
            <a:spLocks noChangeArrowheads="1"/>
          </p:cNvSpPr>
          <p:nvPr/>
        </p:nvSpPr>
        <p:spPr bwMode="auto">
          <a:xfrm>
            <a:off x="6629400" y="117475"/>
            <a:ext cx="40322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a:solidFill>
                  <a:prstClr val="black"/>
                </a:solidFill>
                <a:latin typeface="Comic Sans MS" panose="030F0702030302020204" pitchFamily="66" charset="0"/>
                <a:cs typeface="Arial" panose="020B0604020202020204" pitchFamily="34" charset="0"/>
              </a:rPr>
              <a:t>La civilisation des Daces a été créée par la population nordique des Thraces, le peuple connu dans l'histoire sous le nom de Gètes, donné par les vieux Grecs ou de Daces, donné par les auteurs latins</a:t>
            </a:r>
            <a:r>
              <a:rPr lang="fr-FR" altLang="ro-RO">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9610613"/>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fr-FR" altLang="ro-RO" smtClean="0"/>
              <a:t>d'Orastie, unique dans l'architecture européenne.</a:t>
            </a:r>
            <a:r>
              <a:rPr lang="en-US" altLang="ro-RO" smtClean="0"/>
              <a:t/>
            </a:r>
            <a:br>
              <a:rPr lang="en-US" altLang="ro-RO" smtClean="0"/>
            </a:br>
            <a:endParaRPr lang="en-US" altLang="ro-RO" smtClean="0"/>
          </a:p>
        </p:txBody>
      </p:sp>
      <p:pic>
        <p:nvPicPr>
          <p:cNvPr id="28675" name="Content Placeholder 3" descr="sarmizegetusa_regia_by_andyghost-d51140h.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4800600"/>
          </a:xfrm>
        </p:spPr>
      </p:pic>
      <p:sp>
        <p:nvSpPr>
          <p:cNvPr id="28676" name="Rectangle 4"/>
          <p:cNvSpPr>
            <a:spLocks noChangeArrowheads="1"/>
          </p:cNvSpPr>
          <p:nvPr/>
        </p:nvSpPr>
        <p:spPr bwMode="auto">
          <a:xfrm>
            <a:off x="1524000" y="4876801"/>
            <a:ext cx="9144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base" hangingPunct="1">
              <a:spcBef>
                <a:spcPct val="0"/>
              </a:spcBef>
              <a:spcAft>
                <a:spcPct val="0"/>
              </a:spcAft>
              <a:buFontTx/>
              <a:buNone/>
            </a:pPr>
            <a:r>
              <a:rPr lang="fr-FR" altLang="ro-RO" sz="2800">
                <a:solidFill>
                  <a:prstClr val="black"/>
                </a:solidFill>
                <a:latin typeface="Arial" panose="020B0604020202020204" pitchFamily="34" charset="0"/>
                <a:cs typeface="Arial" panose="020B0604020202020204" pitchFamily="34" charset="0"/>
              </a:rPr>
              <a:t>Dans la période entre le règne de Burebista et celui de Décébale à été créé le système défensif des citadelles des monts d'Orastie, unique dans l'architecture européenne.</a:t>
            </a:r>
            <a:endParaRPr lang="en-US" altLang="ro-RO" sz="2800">
              <a:solidFill>
                <a:prstClr val="black"/>
              </a:solidFill>
              <a:latin typeface="Arial" panose="020B0604020202020204" pitchFamily="34" charset="0"/>
              <a:cs typeface="Arial" panose="020B0604020202020204" pitchFamily="34" charset="0"/>
            </a:endParaRPr>
          </a:p>
          <a:p>
            <a:pPr eaLnBrk="1" fontAlgn="base" hangingPunct="1">
              <a:spcBef>
                <a:spcPct val="0"/>
              </a:spcBef>
              <a:spcAft>
                <a:spcPct val="0"/>
              </a:spcAft>
              <a:buFontTx/>
              <a:buNone/>
            </a:pPr>
            <a:endParaRPr lang="en-US" altLang="ro-RO" sz="2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750969"/>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400800" y="1"/>
            <a:ext cx="4267200" cy="2392363"/>
          </a:xfrm>
        </p:spPr>
        <p:txBody>
          <a:bodyPr/>
          <a:lstStyle/>
          <a:p>
            <a:pPr eaLnBrk="1" hangingPunct="1"/>
            <a:endParaRPr lang="en-US" altLang="ro-RO" smtClean="0"/>
          </a:p>
        </p:txBody>
      </p:sp>
      <p:pic>
        <p:nvPicPr>
          <p:cNvPr id="30723" name="Content Placeholder 3" descr="Muntii-Orastiei-Cetatile-Dacice-2009-0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3814"/>
            <a:ext cx="9144000" cy="6854825"/>
          </a:xfrm>
        </p:spPr>
      </p:pic>
      <p:sp>
        <p:nvSpPr>
          <p:cNvPr id="3" name="Dreptunghi 2"/>
          <p:cNvSpPr/>
          <p:nvPr/>
        </p:nvSpPr>
        <p:spPr>
          <a:xfrm>
            <a:off x="5562601" y="381000"/>
            <a:ext cx="5133109" cy="1754326"/>
          </a:xfrm>
          <a:prstGeom prst="rect">
            <a:avLst/>
          </a:prstGeom>
          <a:noFill/>
        </p:spPr>
        <p:txBody>
          <a:bodyPr>
            <a:spAutoFit/>
          </a:bodyPr>
          <a:lstStyle/>
          <a:p>
            <a:pPr algn="ctr" fontAlgn="base">
              <a:spcBef>
                <a:spcPct val="0"/>
              </a:spcBef>
              <a:spcAft>
                <a:spcPct val="0"/>
              </a:spcAft>
              <a:defRPr/>
            </a:pPr>
            <a:r>
              <a:rPr lang="ro-RO" sz="5400" b="1" dirty="0" err="1">
                <a:ln w="17780" cmpd="sng">
                  <a:solidFill>
                    <a:srgbClr val="FFFFFF"/>
                  </a:solidFill>
                  <a:prstDash val="solid"/>
                  <a:miter lim="800000"/>
                </a:ln>
                <a:solidFill>
                  <a:prstClr val="white">
                    <a:lumMod val="95000"/>
                  </a:prstClr>
                </a:solidFill>
                <a:effectLst>
                  <a:outerShdw blurRad="50800" algn="tl" rotWithShape="0">
                    <a:srgbClr val="000000"/>
                  </a:outerShdw>
                </a:effectLst>
                <a:latin typeface="Arial" charset="0"/>
                <a:cs typeface="Arial" charset="0"/>
              </a:rPr>
              <a:t>Forteresse</a:t>
            </a:r>
            <a:r>
              <a:rPr lang="ro-RO" sz="5400" b="1" dirty="0">
                <a:ln w="17780" cmpd="sng">
                  <a:solidFill>
                    <a:srgbClr val="FFFFFF"/>
                  </a:solidFill>
                  <a:prstDash val="solid"/>
                  <a:miter lim="800000"/>
                </a:ln>
                <a:solidFill>
                  <a:prstClr val="white">
                    <a:lumMod val="95000"/>
                  </a:prstClr>
                </a:solidFill>
                <a:effectLst>
                  <a:outerShdw blurRad="50800" algn="tl" rotWithShape="0">
                    <a:srgbClr val="000000"/>
                  </a:outerShdw>
                </a:effectLst>
                <a:latin typeface="Arial" charset="0"/>
                <a:cs typeface="Arial" charset="0"/>
              </a:rPr>
              <a:t> </a:t>
            </a:r>
            <a:r>
              <a:rPr lang="ro-RO" sz="5400" b="1" dirty="0">
                <a:ln w="17780" cmpd="sng">
                  <a:solidFill>
                    <a:srgbClr val="FFFFFF"/>
                  </a:solidFill>
                  <a:prstDash val="solid"/>
                  <a:miter lim="800000"/>
                </a:ln>
                <a:solidFill>
                  <a:prstClr val="white">
                    <a:lumMod val="85000"/>
                  </a:prstClr>
                </a:solidFill>
                <a:effectLst>
                  <a:outerShdw blurRad="50800" algn="tl" rotWithShape="0">
                    <a:srgbClr val="000000"/>
                  </a:outerShdw>
                </a:effectLst>
                <a:latin typeface="Arial" charset="0"/>
                <a:cs typeface="Arial" charset="0"/>
              </a:rPr>
              <a:t>Sarmizegetusa</a:t>
            </a:r>
          </a:p>
        </p:txBody>
      </p:sp>
    </p:spTree>
    <p:extLst>
      <p:ext uri="{BB962C8B-B14F-4D97-AF65-F5344CB8AC3E}">
        <p14:creationId xmlns:p14="http://schemas.microsoft.com/office/powerpoint/2010/main" val="3514183636"/>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1280px-Cetatea_Blidaru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38100"/>
            <a:ext cx="9194800" cy="6896100"/>
          </a:xfrm>
        </p:spPr>
      </p:pic>
      <p:sp>
        <p:nvSpPr>
          <p:cNvPr id="3" name="Dreptunghi 2"/>
          <p:cNvSpPr/>
          <p:nvPr/>
        </p:nvSpPr>
        <p:spPr>
          <a:xfrm>
            <a:off x="4038600" y="0"/>
            <a:ext cx="6591230" cy="1754326"/>
          </a:xfrm>
          <a:prstGeom prst="rect">
            <a:avLst/>
          </a:prstGeom>
          <a:noFill/>
        </p:spPr>
        <p:txBody>
          <a:bodyPr>
            <a:spAutoFit/>
          </a:bodyPr>
          <a:lstStyle/>
          <a:p>
            <a:pPr algn="ctr" fontAlgn="base">
              <a:spcBef>
                <a:spcPct val="0"/>
              </a:spcBef>
              <a:spcAft>
                <a:spcPct val="0"/>
              </a:spcAft>
              <a:defRPr/>
            </a:pPr>
            <a:r>
              <a:rPr lang="vi-VN" sz="5400" b="1" dirty="0">
                <a:ln w="17780" cmpd="sng">
                  <a:solidFill>
                    <a:srgbClr val="FFFFFF"/>
                  </a:solidFill>
                  <a:prstDash val="solid"/>
                  <a:miter lim="800000"/>
                </a:ln>
                <a:solidFill>
                  <a:prstClr val="black"/>
                </a:solidFill>
                <a:effectLst>
                  <a:outerShdw blurRad="50800" algn="tl" rotWithShape="0">
                    <a:srgbClr val="000000"/>
                  </a:outerShdw>
                </a:effectLst>
                <a:cs typeface="Arial" charset="0"/>
              </a:rPr>
              <a:t>Forteresse Costești-Cetățuie</a:t>
            </a:r>
            <a:endParaRPr lang="ro-RO" sz="5400" b="1" dirty="0">
              <a:ln w="17780" cmpd="sng">
                <a:solidFill>
                  <a:srgbClr val="FFFFFF"/>
                </a:solidFill>
                <a:prstDash val="solid"/>
                <a:miter lim="800000"/>
              </a:ln>
              <a:solidFill>
                <a:prstClr val="black"/>
              </a:solidFill>
              <a:effectLst>
                <a:outerShdw blurRad="508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874457118"/>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cetatea_capaln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288"/>
            <a:ext cx="9144000" cy="6858000"/>
          </a:xfrm>
        </p:spPr>
      </p:pic>
      <p:sp>
        <p:nvSpPr>
          <p:cNvPr id="32771" name="Titlu 3"/>
          <p:cNvSpPr>
            <a:spLocks noGrp="1"/>
          </p:cNvSpPr>
          <p:nvPr>
            <p:ph type="title"/>
          </p:nvPr>
        </p:nvSpPr>
        <p:spPr>
          <a:xfrm>
            <a:off x="4038600" y="0"/>
            <a:ext cx="6629400" cy="1143000"/>
          </a:xfrm>
        </p:spPr>
        <p:txBody>
          <a:bodyPr/>
          <a:lstStyle/>
          <a:p>
            <a:pPr eaLnBrk="1" hangingPunct="1"/>
            <a:r>
              <a:rPr lang="vi-VN" altLang="ro-RO" sz="5400" b="1"/>
              <a:t>Forteresse Căpâlna</a:t>
            </a:r>
            <a:endParaRPr lang="ro-RO" altLang="ro-RO" sz="5400" b="1">
              <a:latin typeface="Comic Sans MS" panose="030F0702030302020204" pitchFamily="66" charset="0"/>
            </a:endParaRPr>
          </a:p>
        </p:txBody>
      </p:sp>
    </p:spTree>
    <p:extLst>
      <p:ext uri="{BB962C8B-B14F-4D97-AF65-F5344CB8AC3E}">
        <p14:creationId xmlns:p14="http://schemas.microsoft.com/office/powerpoint/2010/main" val="1119872986"/>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costesti-blidaru.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33795" name="Titlu 3"/>
          <p:cNvSpPr>
            <a:spLocks noGrp="1"/>
          </p:cNvSpPr>
          <p:nvPr>
            <p:ph type="title"/>
          </p:nvPr>
        </p:nvSpPr>
        <p:spPr>
          <a:xfrm>
            <a:off x="2438400" y="152400"/>
            <a:ext cx="8229600" cy="1905000"/>
          </a:xfrm>
        </p:spPr>
        <p:txBody>
          <a:bodyPr/>
          <a:lstStyle/>
          <a:p>
            <a:pPr eaLnBrk="1" hangingPunct="1"/>
            <a:r>
              <a:rPr lang="ro-RO" altLang="ro-RO" sz="6000" b="1">
                <a:solidFill>
                  <a:schemeClr val="bg2"/>
                </a:solidFill>
                <a:latin typeface="Comic Sans MS" panose="030F0702030302020204" pitchFamily="66" charset="0"/>
              </a:rPr>
              <a:t>Forteresse Costești – Blidaru </a:t>
            </a:r>
          </a:p>
        </p:txBody>
      </p:sp>
    </p:spTree>
    <p:extLst>
      <p:ext uri="{BB962C8B-B14F-4D97-AF65-F5344CB8AC3E}">
        <p14:creationId xmlns:p14="http://schemas.microsoft.com/office/powerpoint/2010/main" val="478057418"/>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Substituent conținut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6350"/>
            <a:ext cx="9144000" cy="6865938"/>
          </a:xfrm>
        </p:spPr>
      </p:pic>
      <p:sp>
        <p:nvSpPr>
          <p:cNvPr id="7" name="Dreptunghi 6"/>
          <p:cNvSpPr/>
          <p:nvPr/>
        </p:nvSpPr>
        <p:spPr>
          <a:xfrm>
            <a:off x="2964485" y="13855"/>
            <a:ext cx="7710442" cy="1754326"/>
          </a:xfrm>
          <a:prstGeom prst="rect">
            <a:avLst/>
          </a:prstGeom>
          <a:noFill/>
        </p:spPr>
        <p:txBody>
          <a:bodyPr>
            <a:spAutoFit/>
          </a:bodyPr>
          <a:lstStyle/>
          <a:p>
            <a:pPr algn="ctr" fontAlgn="base">
              <a:spcBef>
                <a:spcPct val="0"/>
              </a:spcBef>
              <a:spcAft>
                <a:spcPct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Les </a:t>
            </a: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églises</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en bois de </a:t>
            </a: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Maramures</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p:txBody>
      </p:sp>
    </p:spTree>
    <p:extLst>
      <p:ext uri="{BB962C8B-B14F-4D97-AF65-F5344CB8AC3E}">
        <p14:creationId xmlns:p14="http://schemas.microsoft.com/office/powerpoint/2010/main" val="2433012724"/>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ltLang="ro-RO" smtClean="0"/>
          </a:p>
        </p:txBody>
      </p:sp>
      <p:pic>
        <p:nvPicPr>
          <p:cNvPr id="35843" name="Content Placeholder 3" descr="biserici Mramur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28600"/>
            <a:ext cx="9144000" cy="6477000"/>
          </a:xfrm>
        </p:spPr>
      </p:pic>
    </p:spTree>
    <p:extLst>
      <p:ext uri="{BB962C8B-B14F-4D97-AF65-F5344CB8AC3E}">
        <p14:creationId xmlns:p14="http://schemas.microsoft.com/office/powerpoint/2010/main" val="3009379808"/>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05000" y="762000"/>
            <a:ext cx="7467600" cy="1143000"/>
          </a:xfrm>
        </p:spPr>
        <p:txBody>
          <a:bodyPr rtlCol="0">
            <a:normAutofit fontScale="90000"/>
          </a:bodyPr>
          <a:lstStyle/>
          <a:p>
            <a:pPr eaLnBrk="1" fontAlgn="auto" hangingPunct="1">
              <a:spcAft>
                <a:spcPts val="0"/>
              </a:spcAft>
              <a:defRPr/>
            </a:pPr>
            <a:r>
              <a:rPr lang="ro-RO" sz="5400">
                <a:solidFill>
                  <a:srgbClr val="07A4B9"/>
                </a:solidFill>
              </a:rPr>
              <a:t/>
            </a:r>
            <a:br>
              <a:rPr lang="ro-RO" sz="5400">
                <a:solidFill>
                  <a:srgbClr val="07A4B9"/>
                </a:solidFill>
              </a:rPr>
            </a:br>
            <a:endParaRPr lang="ro-RO" sz="5400">
              <a:solidFill>
                <a:srgbClr val="07A4B9"/>
              </a:solidFill>
            </a:endParaRPr>
          </a:p>
        </p:txBody>
      </p:sp>
      <p:sp>
        <p:nvSpPr>
          <p:cNvPr id="3" name="Content Placeholder 2"/>
          <p:cNvSpPr>
            <a:spLocks noGrp="1"/>
          </p:cNvSpPr>
          <p:nvPr>
            <p:ph idx="1"/>
          </p:nvPr>
        </p:nvSpPr>
        <p:spPr>
          <a:xfrm>
            <a:off x="1524000" y="0"/>
            <a:ext cx="9144000" cy="2590800"/>
          </a:xfrm>
        </p:spPr>
        <p:txBody>
          <a:bodyPr>
            <a:normAutofit/>
          </a:bodyPr>
          <a:lstStyle/>
          <a:p>
            <a:pPr eaLnBrk="1" hangingPunct="1">
              <a:buFont typeface="Arial" charset="0"/>
              <a:buChar char="•"/>
              <a:defRPr/>
            </a:pPr>
            <a:r>
              <a:rPr lang="en-US" sz="3000" b="1">
                <a:solidFill>
                  <a:srgbClr val="404040"/>
                </a:solidFill>
                <a:effectLst>
                  <a:outerShdw blurRad="38100" dist="38100" dir="2700000" algn="tl">
                    <a:srgbClr val="C0C0C0"/>
                  </a:outerShdw>
                </a:effectLst>
                <a:latin typeface="Comic Sans MS" pitchFamily="66" charset="0"/>
              </a:rPr>
              <a:t>        </a:t>
            </a:r>
            <a:r>
              <a:rPr lang="fr-FR" sz="3000"/>
              <a:t>Dans le département de Maramures 8 églises en bois ont été choisies les plus représentatives: pour leurs ancienneté, localisation et ambiance, traitement architectural, technique de la construction, peinture intérieure et état de conservation. </a:t>
            </a:r>
            <a:endParaRPr lang="ro-RO" sz="3000" b="1">
              <a:solidFill>
                <a:srgbClr val="404040"/>
              </a:solidFill>
              <a:effectLst>
                <a:outerShdw blurRad="38100" dist="38100" dir="2700000" algn="tl">
                  <a:srgbClr val="C0C0C0"/>
                </a:outerShdw>
              </a:effectLst>
              <a:latin typeface="Comic Sans MS" pitchFamily="66" charset="0"/>
            </a:endParaRPr>
          </a:p>
        </p:txBody>
      </p:sp>
      <p:pic>
        <p:nvPicPr>
          <p:cNvPr id="36868" name="I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382839"/>
            <a:ext cx="91440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513468"/>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rsanaMM2012_(95).JPG"/>
          <p:cNvPicPr>
            <a:picLocks noGrp="1" noChangeAspect="1"/>
          </p:cNvPicPr>
          <p:nvPr>
            <p:ph idx="1"/>
          </p:nvPr>
        </p:nvPicPr>
        <p:blipFill>
          <a:blip r:embed="rId2" cstate="print"/>
          <a:stretch>
            <a:fillRect/>
          </a:stretch>
        </p:blipFill>
        <p:spPr>
          <a:xfrm>
            <a:off x="1505857" y="0"/>
            <a:ext cx="9144000" cy="6858000"/>
          </a:xfrm>
          <a:effectLst>
            <a:softEdge rad="112500"/>
          </a:effectLst>
        </p:spPr>
      </p:pic>
      <p:sp>
        <p:nvSpPr>
          <p:cNvPr id="37891" name="Titlu 4"/>
          <p:cNvSpPr>
            <a:spLocks noGrp="1"/>
          </p:cNvSpPr>
          <p:nvPr>
            <p:ph type="title"/>
          </p:nvPr>
        </p:nvSpPr>
        <p:spPr>
          <a:xfrm>
            <a:off x="6592888" y="533400"/>
            <a:ext cx="4038600" cy="1143000"/>
          </a:xfrm>
        </p:spPr>
        <p:txBody>
          <a:bodyPr/>
          <a:lstStyle/>
          <a:p>
            <a:pPr eaLnBrk="1" hangingPunct="1"/>
            <a:r>
              <a:rPr lang="ro-RO" altLang="ro-RO" sz="5400"/>
              <a:t>L'église de Bârsana</a:t>
            </a:r>
          </a:p>
        </p:txBody>
      </p:sp>
    </p:spTree>
    <p:extLst>
      <p:ext uri="{BB962C8B-B14F-4D97-AF65-F5344CB8AC3E}">
        <p14:creationId xmlns:p14="http://schemas.microsoft.com/office/powerpoint/2010/main" val="2101569354"/>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53536"/>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langues</a:t>
            </a:r>
            <a:endParaRPr lang="de-DE" sz="4000" dirty="0">
              <a:solidFill>
                <a:schemeClr val="tx2">
                  <a:tint val="100000"/>
                  <a:shade val="90000"/>
                  <a:satMod val="250000"/>
                  <a:alpha val="100000"/>
                </a:schemeClr>
              </a:solidFill>
              <a:ea typeface="+mj-ea"/>
            </a:endParaRPr>
          </a:p>
        </p:txBody>
      </p:sp>
      <p:sp>
        <p:nvSpPr>
          <p:cNvPr id="14338" name="Inhaltsplatzhalter 2"/>
          <p:cNvSpPr>
            <a:spLocks noGrp="1"/>
          </p:cNvSpPr>
          <p:nvPr>
            <p:ph idx="1"/>
          </p:nvPr>
        </p:nvSpPr>
        <p:spPr>
          <a:xfrm>
            <a:off x="2351584" y="2060848"/>
            <a:ext cx="4186808" cy="3312368"/>
          </a:xfrm>
        </p:spPr>
        <p:txBody>
          <a:bodyPr/>
          <a:lstStyle/>
          <a:p>
            <a:pPr marL="0" indent="0">
              <a:buNone/>
            </a:pPr>
            <a:r>
              <a:rPr lang="de-DE" sz="1800" dirty="0" err="1"/>
              <a:t>Allemagne</a:t>
            </a:r>
            <a:endParaRPr lang="de-DE" sz="1800" dirty="0"/>
          </a:p>
          <a:p>
            <a:pPr>
              <a:buFont typeface="Wingdings 2" pitchFamily="18" charset="2"/>
              <a:buNone/>
            </a:pPr>
            <a:r>
              <a:rPr lang="de-DE" sz="1800" dirty="0">
                <a:sym typeface="Wingdings" pitchFamily="2" charset="2"/>
              </a:rPr>
              <a:t> </a:t>
            </a:r>
            <a:r>
              <a:rPr lang="de-DE" sz="1800" dirty="0" err="1">
                <a:sym typeface="Wingdings" pitchFamily="2" charset="2"/>
              </a:rPr>
              <a:t>allemand</a:t>
            </a:r>
            <a:endParaRPr lang="de-DE" sz="1800" dirty="0">
              <a:sym typeface="Wingdings" pitchFamily="2" charset="2"/>
            </a:endParaRPr>
          </a:p>
          <a:p>
            <a:endParaRPr lang="de-DE" sz="1800" dirty="0">
              <a:sym typeface="Wingdings" pitchFamily="2" charset="2"/>
            </a:endParaRPr>
          </a:p>
          <a:p>
            <a:pPr marL="0" indent="0">
              <a:buNone/>
            </a:pPr>
            <a:r>
              <a:rPr lang="de-DE" sz="1800" dirty="0">
                <a:sym typeface="Wingdings" pitchFamily="2" charset="2"/>
              </a:rPr>
              <a:t>France</a:t>
            </a:r>
          </a:p>
          <a:p>
            <a:pPr>
              <a:buFont typeface="Wingdings 2" pitchFamily="18" charset="2"/>
              <a:buNone/>
            </a:pPr>
            <a:r>
              <a:rPr lang="de-DE" sz="1800" dirty="0">
                <a:sym typeface="Wingdings" pitchFamily="2" charset="2"/>
              </a:rPr>
              <a:t> </a:t>
            </a:r>
            <a:r>
              <a:rPr lang="de-DE" sz="1800" dirty="0" err="1">
                <a:sym typeface="Wingdings" pitchFamily="2" charset="2"/>
              </a:rPr>
              <a:t>fran</a:t>
            </a:r>
            <a:r>
              <a:rPr lang="de-DE" sz="1800" dirty="0" err="1"/>
              <a:t>çais</a:t>
            </a:r>
            <a:endParaRPr lang="de-DE" sz="1800" dirty="0"/>
          </a:p>
          <a:p>
            <a:endParaRPr lang="de-DE" sz="1800" dirty="0"/>
          </a:p>
          <a:p>
            <a:pPr marL="0" indent="0">
              <a:buNone/>
            </a:pPr>
            <a:r>
              <a:rPr lang="de-DE" sz="1800" dirty="0"/>
              <a:t>Luxembourg</a:t>
            </a:r>
          </a:p>
          <a:p>
            <a:pPr>
              <a:buFont typeface="Wingdings 2" pitchFamily="18" charset="2"/>
              <a:buNone/>
            </a:pPr>
            <a:r>
              <a:rPr lang="de-DE" sz="1800" dirty="0">
                <a:sym typeface="Wingdings" pitchFamily="2" charset="2"/>
              </a:rPr>
              <a:t> </a:t>
            </a:r>
            <a:r>
              <a:rPr lang="de-DE" sz="1800" dirty="0" err="1">
                <a:sym typeface="Wingdings" pitchFamily="2" charset="2"/>
              </a:rPr>
              <a:t>luxembourgeois</a:t>
            </a:r>
            <a:r>
              <a:rPr lang="de-DE" sz="1800" dirty="0">
                <a:sym typeface="Wingdings" pitchFamily="2" charset="2"/>
              </a:rPr>
              <a:t>, </a:t>
            </a:r>
            <a:r>
              <a:rPr lang="de-DE" sz="1800" dirty="0" err="1">
                <a:sym typeface="Wingdings" pitchFamily="2" charset="2"/>
              </a:rPr>
              <a:t>allemand</a:t>
            </a:r>
            <a:r>
              <a:rPr lang="de-DE" sz="1800" dirty="0">
                <a:sym typeface="Wingdings" pitchFamily="2" charset="2"/>
              </a:rPr>
              <a:t>, </a:t>
            </a:r>
            <a:r>
              <a:rPr lang="de-DE" sz="1800" dirty="0" err="1">
                <a:sym typeface="Wingdings" pitchFamily="2" charset="2"/>
              </a:rPr>
              <a:t>fran</a:t>
            </a:r>
            <a:r>
              <a:rPr lang="de-DE" sz="1800" dirty="0" err="1"/>
              <a:t>çais</a:t>
            </a:r>
            <a:r>
              <a:rPr lang="de-DE" sz="1800" dirty="0"/>
              <a:t> </a:t>
            </a:r>
          </a:p>
          <a:p>
            <a:endParaRPr lang="de-DE" sz="1800" dirty="0"/>
          </a:p>
          <a:p>
            <a:pPr marL="0" indent="0">
              <a:buNone/>
            </a:pPr>
            <a:r>
              <a:rPr lang="de-DE" sz="1800" dirty="0" err="1"/>
              <a:t>Belgique</a:t>
            </a:r>
            <a:endParaRPr lang="de-DE" sz="1800" dirty="0"/>
          </a:p>
          <a:p>
            <a:pPr>
              <a:buFont typeface="Wingdings 2" pitchFamily="18" charset="2"/>
              <a:buNone/>
            </a:pPr>
            <a:r>
              <a:rPr lang="de-DE" sz="1800" dirty="0">
                <a:sym typeface="Wingdings" pitchFamily="2" charset="2"/>
              </a:rPr>
              <a:t> </a:t>
            </a:r>
            <a:r>
              <a:rPr lang="de-DE" sz="1800" dirty="0" err="1">
                <a:sym typeface="Wingdings" pitchFamily="2" charset="2"/>
              </a:rPr>
              <a:t>néerlandais</a:t>
            </a:r>
            <a:r>
              <a:rPr lang="de-DE" sz="1800" dirty="0">
                <a:sym typeface="Wingdings" pitchFamily="2" charset="2"/>
              </a:rPr>
              <a:t>, </a:t>
            </a:r>
            <a:r>
              <a:rPr lang="de-DE" sz="1800" dirty="0" err="1">
                <a:sym typeface="Wingdings" pitchFamily="2" charset="2"/>
              </a:rPr>
              <a:t>fran</a:t>
            </a:r>
            <a:r>
              <a:rPr lang="de-DE" sz="1800" dirty="0" err="1"/>
              <a:t>çais</a:t>
            </a:r>
            <a:r>
              <a:rPr lang="de-DE" sz="1800" dirty="0"/>
              <a:t>, </a:t>
            </a:r>
            <a:r>
              <a:rPr lang="de-DE" sz="1800" dirty="0" err="1"/>
              <a:t>allemand</a:t>
            </a:r>
            <a:endParaRPr lang="de-DE" sz="1800" dirty="0"/>
          </a:p>
          <a:p>
            <a:endParaRPr lang="de-DE" dirty="0" smtClean="0"/>
          </a:p>
        </p:txBody>
      </p:sp>
      <p:pic>
        <p:nvPicPr>
          <p:cNvPr id="4098" name="Picture 2"/>
          <p:cNvPicPr>
            <a:picLocks noChangeAspect="1" noChangeArrowheads="1"/>
          </p:cNvPicPr>
          <p:nvPr/>
        </p:nvPicPr>
        <p:blipFill>
          <a:blip r:embed="rId2" cstate="print"/>
          <a:srcRect l="50340" t="1576"/>
          <a:stretch>
            <a:fillRect/>
          </a:stretch>
        </p:blipFill>
        <p:spPr bwMode="auto">
          <a:xfrm>
            <a:off x="6888088" y="1844824"/>
            <a:ext cx="2376264" cy="4385536"/>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5252060"/>
      </p:ext>
    </p:extLst>
  </p:cSld>
  <p:clrMapOvr>
    <a:masterClrMapping/>
  </p:clrMapOvr>
  <mc:AlternateContent xmlns:mc="http://schemas.openxmlformats.org/markup-compatibility/2006" xmlns:p14="http://schemas.microsoft.com/office/powerpoint/2010/main">
    <mc:Choice Requires="p14">
      <p:transition p14:dur="250" advTm="4000">
        <p:fade/>
      </p:transition>
    </mc:Choice>
    <mc:Fallback xmlns="">
      <p:transition advTm="4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BISERICA-DE-LEMN-DIN-BUDEST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228600"/>
            <a:ext cx="4114800" cy="3733800"/>
          </a:xfrm>
        </p:spPr>
        <p:txBody>
          <a:bodyPr rtlCol="0">
            <a:normAutofit/>
          </a:bodyPr>
          <a:lstStyle/>
          <a:p>
            <a:pPr eaLnBrk="1" fontAlgn="auto" hangingPunct="1">
              <a:spcAft>
                <a:spcPts val="0"/>
              </a:spcAft>
              <a:defRPr/>
            </a:pPr>
            <a:r>
              <a:rPr lang="en-US" sz="4800" dirty="0" err="1"/>
              <a:t>L'église</a:t>
            </a:r>
            <a:r>
              <a:rPr lang="en-US" sz="4800" dirty="0"/>
              <a:t> de </a:t>
            </a:r>
            <a:r>
              <a:rPr lang="en-US" sz="4800" dirty="0" err="1"/>
              <a:t>Budesti</a:t>
            </a:r>
            <a:r>
              <a:rPr lang="ro-RO" b="1" dirty="0" smtClean="0">
                <a:solidFill>
                  <a:schemeClr val="tx1">
                    <a:lumMod val="75000"/>
                    <a:lumOff val="25000"/>
                  </a:schemeClr>
                </a:solidFill>
              </a:rPr>
              <a:t/>
            </a:r>
            <a:br>
              <a:rPr lang="ro-RO" b="1" dirty="0" smtClean="0">
                <a:solidFill>
                  <a:schemeClr val="tx1">
                    <a:lumMod val="75000"/>
                    <a:lumOff val="25000"/>
                  </a:schemeClr>
                </a:solidFill>
              </a:rPr>
            </a:br>
            <a:endParaRPr lang="ro-RO" b="1" dirty="0">
              <a:solidFill>
                <a:schemeClr val="tx1">
                  <a:lumMod val="75000"/>
                  <a:lumOff val="25000"/>
                </a:schemeClr>
              </a:solidFill>
            </a:endParaRPr>
          </a:p>
        </p:txBody>
      </p:sp>
      <p:sp>
        <p:nvSpPr>
          <p:cNvPr id="38916" name="Content Placeholder 5"/>
          <p:cNvSpPr>
            <a:spLocks noGrp="1"/>
          </p:cNvSpPr>
          <p:nvPr>
            <p:ph idx="1"/>
          </p:nvPr>
        </p:nvSpPr>
        <p:spPr/>
        <p:txBody>
          <a:bodyPr/>
          <a:lstStyle/>
          <a:p>
            <a:pPr eaLnBrk="1" hangingPunct="1"/>
            <a:endParaRPr lang="en-US" altLang="ro-RO" smtClean="0"/>
          </a:p>
        </p:txBody>
      </p:sp>
    </p:spTree>
    <p:extLst>
      <p:ext uri="{BB962C8B-B14F-4D97-AF65-F5344CB8AC3E}">
        <p14:creationId xmlns:p14="http://schemas.microsoft.com/office/powerpoint/2010/main" val="3200591980"/>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u 3"/>
          <p:cNvSpPr>
            <a:spLocks noGrp="1"/>
          </p:cNvSpPr>
          <p:nvPr>
            <p:ph type="title"/>
          </p:nvPr>
        </p:nvSpPr>
        <p:spPr>
          <a:xfrm>
            <a:off x="1828800" y="381000"/>
            <a:ext cx="3429000" cy="2667000"/>
          </a:xfrm>
        </p:spPr>
        <p:txBody>
          <a:bodyPr/>
          <a:lstStyle/>
          <a:p>
            <a:pPr eaLnBrk="1" hangingPunct="1"/>
            <a:r>
              <a:rPr lang="en-US" altLang="ro-RO" sz="5400">
                <a:latin typeface="Comic Sans MS" panose="030F0702030302020204" pitchFamily="66" charset="0"/>
              </a:rPr>
              <a:t>L</a:t>
            </a:r>
            <a:r>
              <a:rPr lang="ro-RO" altLang="ro-RO" sz="5400">
                <a:latin typeface="Comic Sans MS" panose="030F0702030302020204" pitchFamily="66" charset="0"/>
              </a:rPr>
              <a:t>'église en bois</a:t>
            </a:r>
            <a:r>
              <a:rPr lang="en-US" altLang="ro-RO" sz="5400">
                <a:latin typeface="Comic Sans MS" panose="030F0702030302020204" pitchFamily="66" charset="0"/>
              </a:rPr>
              <a:t> de Plopis</a:t>
            </a:r>
            <a:endParaRPr lang="ro-RO" altLang="ro-RO" sz="5400">
              <a:latin typeface="Comic Sans MS" panose="030F0702030302020204" pitchFamily="66" charset="0"/>
            </a:endParaRPr>
          </a:p>
        </p:txBody>
      </p:sp>
    </p:spTree>
    <p:extLst>
      <p:ext uri="{BB962C8B-B14F-4D97-AF65-F5344CB8AC3E}">
        <p14:creationId xmlns:p14="http://schemas.microsoft.com/office/powerpoint/2010/main" val="4039818983"/>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serica_de_lemn_din_Poiana_Izei.jpg"/>
          <p:cNvPicPr>
            <a:picLocks noGrp="1" noChangeAspect="1"/>
          </p:cNvPicPr>
          <p:nvPr>
            <p:ph idx="1"/>
          </p:nvPr>
        </p:nvPicPr>
        <p:blipFill>
          <a:blip r:embed="rId2" cstate="print"/>
          <a:stretch>
            <a:fillRect/>
          </a:stretch>
        </p:blipFill>
        <p:spPr>
          <a:xfrm>
            <a:off x="1510145" y="0"/>
            <a:ext cx="9144000" cy="6804540"/>
          </a:xfrm>
          <a:effectLst>
            <a:softEdge rad="112500"/>
          </a:effectLst>
        </p:spPr>
      </p:pic>
      <p:sp>
        <p:nvSpPr>
          <p:cNvPr id="43011" name="Titlu 4"/>
          <p:cNvSpPr>
            <a:spLocks noGrp="1"/>
          </p:cNvSpPr>
          <p:nvPr>
            <p:ph type="title"/>
          </p:nvPr>
        </p:nvSpPr>
        <p:spPr>
          <a:xfrm>
            <a:off x="5486400" y="152400"/>
            <a:ext cx="5029200" cy="3048000"/>
          </a:xfrm>
        </p:spPr>
        <p:txBody>
          <a:bodyPr/>
          <a:lstStyle/>
          <a:p>
            <a:pPr eaLnBrk="1" hangingPunct="1"/>
            <a:r>
              <a:rPr lang="fr-FR" altLang="ro-RO" smtClean="0"/>
              <a:t>L'église en bois Poienile Izei</a:t>
            </a:r>
            <a:endParaRPr lang="ro-RO" altLang="ro-RO" smtClean="0"/>
          </a:p>
        </p:txBody>
      </p:sp>
    </p:spTree>
    <p:extLst>
      <p:ext uri="{BB962C8B-B14F-4D97-AF65-F5344CB8AC3E}">
        <p14:creationId xmlns:p14="http://schemas.microsoft.com/office/powerpoint/2010/main" val="1073322612"/>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4"/>
          <p:cNvSpPr>
            <a:spLocks noGrp="1"/>
          </p:cNvSpPr>
          <p:nvPr>
            <p:ph idx="1"/>
          </p:nvPr>
        </p:nvSpPr>
        <p:spPr/>
        <p:txBody>
          <a:bodyPr/>
          <a:lstStyle/>
          <a:p>
            <a:pPr eaLnBrk="1" hangingPunct="1"/>
            <a:r>
              <a:rPr lang="fr-FR" altLang="ro-RO" smtClean="0"/>
              <a:t>   </a:t>
            </a:r>
            <a:endParaRPr lang="en-US" altLang="ro-RO" smtClean="0"/>
          </a:p>
        </p:txBody>
      </p:sp>
      <p:pic>
        <p:nvPicPr>
          <p:cNvPr id="46083" name="I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17463"/>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reptunghi 1"/>
          <p:cNvSpPr/>
          <p:nvPr/>
        </p:nvSpPr>
        <p:spPr>
          <a:xfrm>
            <a:off x="1371601" y="75197"/>
            <a:ext cx="9258441" cy="2585323"/>
          </a:xfrm>
          <a:prstGeom prst="rect">
            <a:avLst/>
          </a:prstGeom>
          <a:noFill/>
        </p:spPr>
        <p:txBody>
          <a:bodyPr>
            <a:spAutoFit/>
          </a:bodyPr>
          <a:lstStyle/>
          <a:p>
            <a:pPr algn="ctr" fontAlgn="base">
              <a:spcBef>
                <a:spcPct val="0"/>
              </a:spcBef>
              <a:spcAft>
                <a:spcPct val="0"/>
              </a:spcAft>
              <a:defRPr/>
            </a:pPr>
            <a:r>
              <a:rPr lang="fr-F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Sites villageois avec églises fortifiées de Transylvanie</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281131403"/>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cetati fortificate sasesti.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64638" cy="6858000"/>
          </a:xfrm>
        </p:spPr>
      </p:pic>
    </p:spTree>
    <p:extLst>
      <p:ext uri="{BB962C8B-B14F-4D97-AF65-F5344CB8AC3E}">
        <p14:creationId xmlns:p14="http://schemas.microsoft.com/office/powerpoint/2010/main" val="3658835434"/>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stituent conținut 2"/>
          <p:cNvSpPr>
            <a:spLocks noGrp="1"/>
          </p:cNvSpPr>
          <p:nvPr>
            <p:ph idx="1"/>
          </p:nvPr>
        </p:nvSpPr>
        <p:spPr>
          <a:xfrm>
            <a:off x="6781801" y="26988"/>
            <a:ext cx="3865563" cy="6831012"/>
          </a:xfrm>
        </p:spPr>
        <p:txBody>
          <a:bodyPr/>
          <a:lstStyle/>
          <a:p>
            <a:pPr eaLnBrk="1" hangingPunct="1"/>
            <a:r>
              <a:rPr lang="fr-FR" altLang="ro-RO" sz="2400">
                <a:latin typeface="Comic Sans MS" panose="030F0702030302020204" pitchFamily="66" charset="0"/>
              </a:rPr>
              <a:t>Les sites sont représentatifs pour la civilisation des Saxons de Transylvanie. Il s'agit de collectivités d'artisans, agriculteurs et commerçants originaires, pour la plupart, de la zone rhénane. Ils ont été colonisés aux XII-XIII siècles sous la protection de la Couronne hongroise à l'est du bassin carpatique. </a:t>
            </a:r>
            <a:endParaRPr lang="ro-RO" altLang="ro-RO" sz="2400">
              <a:latin typeface="Comic Sans MS" panose="030F0702030302020204" pitchFamily="66" charset="0"/>
            </a:endParaRPr>
          </a:p>
        </p:txBody>
      </p:sp>
      <p:pic>
        <p:nvPicPr>
          <p:cNvPr id="48131" name="I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291069"/>
      </p:ext>
    </p:extLst>
  </p:cSld>
  <p:clrMapOvr>
    <a:masterClrMapping/>
  </p:clrMapOvr>
  <mc:AlternateContent xmlns:mc="http://schemas.openxmlformats.org/markup-compatibility/2006" xmlns:p14="http://schemas.microsoft.com/office/powerpoint/2010/main">
    <mc:Choice Requires="p14">
      <p:transition p14:dur="250" advTm="8000">
        <p:fade/>
      </p:transition>
    </mc:Choice>
    <mc:Fallback xmlns="">
      <p:transition advTm="8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276600" cy="1477962"/>
          </a:xfrm>
        </p:spPr>
        <p:txBody>
          <a:bodyPr rtlCol="0">
            <a:normAutofit fontScale="90000"/>
          </a:bodyPr>
          <a:lstStyle/>
          <a:p>
            <a:pPr eaLnBrk="1" fontAlgn="auto" hangingPunct="1">
              <a:spcAft>
                <a:spcPts val="0"/>
              </a:spcAft>
              <a:defRPr/>
            </a:pPr>
            <a:r>
              <a:rPr lang="ro-RO" sz="6000" b="1" dirty="0">
                <a:solidFill>
                  <a:schemeClr val="bg1">
                    <a:lumMod val="95000"/>
                  </a:schemeClr>
                </a:solidFill>
              </a:rPr>
              <a:t>Biertan</a:t>
            </a:r>
            <a:r>
              <a:rPr lang="ro-RO" dirty="0" smtClean="0"/>
              <a:t/>
            </a:r>
            <a:br>
              <a:rPr lang="ro-RO" dirty="0" smtClean="0"/>
            </a:br>
            <a:endParaRPr lang="ro-RO" dirty="0"/>
          </a:p>
        </p:txBody>
      </p:sp>
      <p:pic>
        <p:nvPicPr>
          <p:cNvPr id="49155" name="Content Placeholder 3" descr="Biertan_Sibiu_Romania_190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4724400"/>
          </a:xfrm>
        </p:spPr>
      </p:pic>
      <p:sp>
        <p:nvSpPr>
          <p:cNvPr id="49156" name="Rectangle 5"/>
          <p:cNvSpPr>
            <a:spLocks noChangeArrowheads="1"/>
          </p:cNvSpPr>
          <p:nvPr/>
        </p:nvSpPr>
        <p:spPr bwMode="auto">
          <a:xfrm>
            <a:off x="1981200" y="4876800"/>
            <a:ext cx="8077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sz="1800" b="1">
                <a:solidFill>
                  <a:prstClr val="black"/>
                </a:solidFill>
                <a:cs typeface="Arial" panose="020B0604020202020204" pitchFamily="34" charset="0"/>
              </a:rPr>
              <a:t> </a:t>
            </a:r>
            <a:r>
              <a:rPr lang="fr-FR" altLang="ro-RO" sz="2000" b="1">
                <a:solidFill>
                  <a:prstClr val="black"/>
                </a:solidFill>
                <a:cs typeface="Arial" panose="020B0604020202020204" pitchFamily="34" charset="0"/>
              </a:rPr>
              <a:t>L'image-type de ces localités - réseau régulier des rues, aux fronts compacts alternant les façades et les hautes murailles de clôture, étroitement réunies autour de l'église placée au centre - contribue à la définition du profil culturel de cette zone de l'Europe pluriethnique et multiculturelle - l'Europe Centrale.</a:t>
            </a:r>
            <a:endParaRPr lang="en-US" altLang="ro-RO" sz="2000" b="1">
              <a:solidFill>
                <a:prstClr val="black"/>
              </a:solidFill>
              <a:cs typeface="Arial" panose="020B0604020202020204" pitchFamily="34" charset="0"/>
            </a:endParaRPr>
          </a:p>
        </p:txBody>
      </p:sp>
    </p:spTree>
    <p:extLst>
      <p:ext uri="{BB962C8B-B14F-4D97-AF65-F5344CB8AC3E}">
        <p14:creationId xmlns:p14="http://schemas.microsoft.com/office/powerpoint/2010/main" val="1429498529"/>
      </p:ext>
    </p:extLst>
  </p:cSld>
  <p:clrMapOvr>
    <a:masterClrMapping/>
  </p:clrMapOvr>
  <mc:AlternateContent xmlns:mc="http://schemas.openxmlformats.org/markup-compatibility/2006" xmlns:p14="http://schemas.microsoft.com/office/powerpoint/2010/main">
    <mc:Choice Requires="p14">
      <p:transition p14:dur="250" advTm="6000">
        <p:fade/>
      </p:transition>
    </mc:Choice>
    <mc:Fallback xmlns="">
      <p:transition advTm="6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Substituent conținut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52227" name="Titlu 7"/>
          <p:cNvSpPr>
            <a:spLocks noGrp="1"/>
          </p:cNvSpPr>
          <p:nvPr>
            <p:ph type="title"/>
          </p:nvPr>
        </p:nvSpPr>
        <p:spPr/>
        <p:txBody>
          <a:bodyPr/>
          <a:lstStyle/>
          <a:p>
            <a:pPr eaLnBrk="1" hangingPunct="1"/>
            <a:r>
              <a:rPr lang="ro-RO" altLang="ro-RO" sz="7200">
                <a:latin typeface="Algerian" panose="04020705040A02060702" pitchFamily="82" charset="0"/>
              </a:rPr>
              <a:t>Darjiu</a:t>
            </a:r>
          </a:p>
        </p:txBody>
      </p:sp>
    </p:spTree>
    <p:extLst>
      <p:ext uri="{BB962C8B-B14F-4D97-AF65-F5344CB8AC3E}">
        <p14:creationId xmlns:p14="http://schemas.microsoft.com/office/powerpoint/2010/main" val="725548175"/>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u 3"/>
          <p:cNvSpPr>
            <a:spLocks noGrp="1"/>
          </p:cNvSpPr>
          <p:nvPr>
            <p:ph type="title"/>
          </p:nvPr>
        </p:nvSpPr>
        <p:spPr>
          <a:xfrm>
            <a:off x="1981200" y="4267200"/>
            <a:ext cx="8229600" cy="1143000"/>
          </a:xfrm>
        </p:spPr>
        <p:txBody>
          <a:bodyPr/>
          <a:lstStyle/>
          <a:p>
            <a:pPr eaLnBrk="1" hangingPunct="1"/>
            <a:r>
              <a:rPr lang="ro-RO" altLang="ro-RO" smtClean="0"/>
              <a:t>Valea Viilor</a:t>
            </a:r>
          </a:p>
        </p:txBody>
      </p:sp>
      <p:pic>
        <p:nvPicPr>
          <p:cNvPr id="53251" name="Substituent conținut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7" name="Dreptunghi 6"/>
          <p:cNvSpPr/>
          <p:nvPr/>
        </p:nvSpPr>
        <p:spPr>
          <a:xfrm>
            <a:off x="2514600" y="533400"/>
            <a:ext cx="3865738" cy="923330"/>
          </a:xfrm>
          <a:prstGeom prst="rect">
            <a:avLst/>
          </a:prstGeom>
          <a:noFill/>
        </p:spPr>
        <p:txBody>
          <a:bodyPr wrap="none">
            <a:spAutoFit/>
          </a:bodyPr>
          <a:lstStyle/>
          <a:p>
            <a:pPr algn="ctr" fontAlgn="base">
              <a:spcBef>
                <a:spcPct val="0"/>
              </a:spcBef>
              <a:spcAft>
                <a:spcPct val="0"/>
              </a:spcAft>
              <a:defRPr/>
            </a:pP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Valea Viilor</a:t>
            </a:r>
          </a:p>
        </p:txBody>
      </p:sp>
    </p:spTree>
    <p:extLst>
      <p:ext uri="{BB962C8B-B14F-4D97-AF65-F5344CB8AC3E}">
        <p14:creationId xmlns:p14="http://schemas.microsoft.com/office/powerpoint/2010/main" val="898357040"/>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reptunghi 2"/>
          <p:cNvSpPr>
            <a:spLocks noChangeArrowheads="1"/>
          </p:cNvSpPr>
          <p:nvPr/>
        </p:nvSpPr>
        <p:spPr bwMode="auto">
          <a:xfrm>
            <a:off x="5599114" y="3244850"/>
            <a:ext cx="993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ro-RO" altLang="ro-RO" sz="1800">
                <a:solidFill>
                  <a:prstClr val="black"/>
                </a:solidFill>
                <a:latin typeface="Arial" panose="020B0604020202020204" pitchFamily="34" charset="0"/>
                <a:cs typeface="Arial" panose="020B0604020202020204" pitchFamily="34" charset="0"/>
              </a:rPr>
              <a:t>Prejmer</a:t>
            </a:r>
          </a:p>
        </p:txBody>
      </p:sp>
      <p:pic>
        <p:nvPicPr>
          <p:cNvPr id="54275" name="Substituent conținut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97013" y="25400"/>
            <a:ext cx="9144001" cy="6858000"/>
          </a:xfrm>
        </p:spPr>
      </p:pic>
      <p:sp>
        <p:nvSpPr>
          <p:cNvPr id="54276" name="Titlu 6"/>
          <p:cNvSpPr>
            <a:spLocks noGrp="1"/>
          </p:cNvSpPr>
          <p:nvPr>
            <p:ph type="title"/>
          </p:nvPr>
        </p:nvSpPr>
        <p:spPr>
          <a:xfrm>
            <a:off x="3581400" y="5562600"/>
            <a:ext cx="8229600" cy="1143000"/>
          </a:xfrm>
        </p:spPr>
        <p:txBody>
          <a:bodyPr/>
          <a:lstStyle/>
          <a:p>
            <a:pPr eaLnBrk="1" hangingPunct="1"/>
            <a:r>
              <a:rPr lang="ro-RO" altLang="ro-RO" sz="9600"/>
              <a:t>Prejmer</a:t>
            </a:r>
          </a:p>
        </p:txBody>
      </p:sp>
    </p:spTree>
    <p:extLst>
      <p:ext uri="{BB962C8B-B14F-4D97-AF65-F5344CB8AC3E}">
        <p14:creationId xmlns:p14="http://schemas.microsoft.com/office/powerpoint/2010/main" val="2350890689"/>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024034" y="1000108"/>
            <a:ext cx="8229600" cy="1143000"/>
          </a:xfrm>
        </p:spPr>
        <p:txBody>
          <a:bodyPr>
            <a:normAutofit fontScale="90000"/>
          </a:bodyPr>
          <a:lstStyle/>
          <a:p>
            <a:pPr marL="54864" indent="0" algn="ctr" fontAlgn="auto">
              <a:spcAft>
                <a:spcPts val="0"/>
              </a:spcAft>
              <a:defRPr/>
            </a:pPr>
            <a:r>
              <a:rPr lang="fr-FR" dirty="0">
                <a:solidFill>
                  <a:schemeClr val="tx2">
                    <a:tint val="100000"/>
                    <a:shade val="90000"/>
                    <a:satMod val="250000"/>
                    <a:alpha val="100000"/>
                  </a:schemeClr>
                </a:solidFill>
                <a:ea typeface="+mj-ea"/>
              </a:rPr>
              <a:t> </a:t>
            </a:r>
            <a:r>
              <a:rPr lang="de-DE" dirty="0">
                <a:solidFill>
                  <a:schemeClr val="tx2">
                    <a:tint val="100000"/>
                    <a:shade val="90000"/>
                    <a:satMod val="250000"/>
                    <a:alpha val="100000"/>
                  </a:schemeClr>
                </a:solidFill>
                <a:ea typeface="+mj-ea"/>
              </a:rPr>
              <a:t/>
            </a:r>
            <a:br>
              <a:rPr lang="de-DE" dirty="0">
                <a:solidFill>
                  <a:schemeClr val="tx2">
                    <a:tint val="100000"/>
                    <a:shade val="90000"/>
                    <a:satMod val="250000"/>
                    <a:alpha val="100000"/>
                  </a:schemeClr>
                </a:solidFill>
                <a:ea typeface="+mj-ea"/>
              </a:rPr>
            </a:br>
            <a:r>
              <a:rPr lang="fr-FR" sz="4400" dirty="0">
                <a:solidFill>
                  <a:schemeClr val="tx2">
                    <a:tint val="100000"/>
                    <a:shade val="90000"/>
                    <a:satMod val="250000"/>
                    <a:alpha val="100000"/>
                  </a:schemeClr>
                </a:solidFill>
                <a:ea typeface="+mj-ea"/>
              </a:rPr>
              <a:t>Le patrimoine de </a:t>
            </a:r>
            <a:br>
              <a:rPr lang="fr-FR" sz="4400" dirty="0">
                <a:solidFill>
                  <a:schemeClr val="tx2">
                    <a:tint val="100000"/>
                    <a:shade val="90000"/>
                    <a:satMod val="250000"/>
                    <a:alpha val="100000"/>
                  </a:schemeClr>
                </a:solidFill>
                <a:ea typeface="+mj-ea"/>
              </a:rPr>
            </a:br>
            <a:r>
              <a:rPr lang="fr-FR" sz="4400" dirty="0">
                <a:solidFill>
                  <a:schemeClr val="tx2">
                    <a:tint val="100000"/>
                    <a:shade val="90000"/>
                    <a:satMod val="250000"/>
                    <a:alpha val="100000"/>
                  </a:schemeClr>
                </a:solidFill>
                <a:ea typeface="+mj-ea"/>
              </a:rPr>
              <a:t>l´époque moderne </a:t>
            </a:r>
            <a:r>
              <a:rPr lang="de-DE" sz="4400" dirty="0">
                <a:solidFill>
                  <a:schemeClr val="tx2">
                    <a:tint val="100000"/>
                    <a:shade val="90000"/>
                    <a:satMod val="250000"/>
                    <a:alpha val="100000"/>
                  </a:schemeClr>
                </a:solidFill>
                <a:ea typeface="+mj-ea"/>
              </a:rPr>
              <a:t/>
            </a:r>
            <a:br>
              <a:rPr lang="de-DE" sz="4400" dirty="0">
                <a:solidFill>
                  <a:schemeClr val="tx2">
                    <a:tint val="100000"/>
                    <a:shade val="90000"/>
                    <a:satMod val="250000"/>
                    <a:alpha val="100000"/>
                  </a:schemeClr>
                </a:solidFill>
                <a:ea typeface="+mj-ea"/>
              </a:rPr>
            </a:br>
            <a:endParaRPr lang="de-DE" sz="4400" dirty="0">
              <a:solidFill>
                <a:schemeClr val="tx2">
                  <a:tint val="100000"/>
                  <a:shade val="90000"/>
                  <a:satMod val="250000"/>
                  <a:alpha val="100000"/>
                </a:schemeClr>
              </a:solidFill>
              <a:ea typeface="+mj-ea"/>
            </a:endParaRPr>
          </a:p>
        </p:txBody>
      </p:sp>
      <p:pic>
        <p:nvPicPr>
          <p:cNvPr id="15363" name="Inhaltsplatzhalter 6"/>
          <p:cNvPicPr>
            <a:picLocks noGrp="1"/>
          </p:cNvPicPr>
          <p:nvPr>
            <p:ph sz="half" idx="2"/>
          </p:nvPr>
        </p:nvPicPr>
        <p:blipFill>
          <a:blip r:embed="rId2" cstate="print"/>
          <a:srcRect/>
          <a:stretch>
            <a:fillRect/>
          </a:stretch>
        </p:blipFill>
        <p:spPr>
          <a:xfrm>
            <a:off x="6888089" y="1772816"/>
            <a:ext cx="3178051" cy="2232248"/>
          </a:xfrm>
        </p:spPr>
      </p:pic>
      <p:pic>
        <p:nvPicPr>
          <p:cNvPr id="6" name="Picture 3"/>
          <p:cNvPicPr>
            <a:picLocks noChangeAspect="1" noChangeArrowheads="1"/>
          </p:cNvPicPr>
          <p:nvPr/>
        </p:nvPicPr>
        <p:blipFill>
          <a:blip r:embed="rId3" cstate="print"/>
          <a:srcRect/>
          <a:stretch>
            <a:fillRect/>
          </a:stretch>
        </p:blipFill>
        <p:spPr bwMode="auto">
          <a:xfrm>
            <a:off x="7176120" y="4365104"/>
            <a:ext cx="2452688" cy="1727200"/>
          </a:xfrm>
          <a:prstGeom prst="rect">
            <a:avLst/>
          </a:prstGeom>
          <a:noFill/>
          <a:ln w="9525">
            <a:noFill/>
            <a:miter lim="800000"/>
            <a:headEnd/>
            <a:tailEnd/>
          </a:ln>
        </p:spPr>
      </p:pic>
      <p:sp>
        <p:nvSpPr>
          <p:cNvPr id="7" name="Rechteck 6"/>
          <p:cNvSpPr/>
          <p:nvPr/>
        </p:nvSpPr>
        <p:spPr>
          <a:xfrm>
            <a:off x="2207568" y="1916833"/>
            <a:ext cx="4248472" cy="2529923"/>
          </a:xfrm>
          <a:prstGeom prst="rect">
            <a:avLst/>
          </a:prstGeom>
        </p:spPr>
        <p:txBody>
          <a:bodyPr wrap="square">
            <a:spAutoFit/>
          </a:bodyPr>
          <a:lstStyle/>
          <a:p>
            <a:pPr fontAlgn="base">
              <a:lnSpc>
                <a:spcPct val="80000"/>
              </a:lnSpc>
              <a:spcBef>
                <a:spcPct val="0"/>
              </a:spcBef>
              <a:spcAft>
                <a:spcPct val="0"/>
              </a:spcAft>
              <a:buFont typeface="Wingdings 2" pitchFamily="18" charset="2"/>
              <a:buNone/>
            </a:pPr>
            <a:r>
              <a:rPr lang="de-DE" b="1" dirty="0">
                <a:solidFill>
                  <a:prstClr val="white"/>
                </a:solidFill>
                <a:ea typeface="ＭＳ Ｐゴシック" charset="-128"/>
              </a:rPr>
              <a:t>Château de </a:t>
            </a:r>
            <a:r>
              <a:rPr lang="de-DE" b="1" dirty="0" err="1">
                <a:solidFill>
                  <a:prstClr val="white"/>
                </a:solidFill>
                <a:ea typeface="ＭＳ Ｐゴシック" charset="-128"/>
              </a:rPr>
              <a:t>Sarrebruck</a:t>
            </a:r>
            <a:endParaRPr lang="de-DE" b="1" dirty="0">
              <a:solidFill>
                <a:prstClr val="white"/>
              </a:solidFill>
              <a:ea typeface="ＭＳ Ｐゴシック" charset="-128"/>
            </a:endParaRPr>
          </a:p>
          <a:p>
            <a:pPr fontAlgn="base">
              <a:lnSpc>
                <a:spcPct val="80000"/>
              </a:lnSpc>
              <a:spcBef>
                <a:spcPct val="0"/>
              </a:spcBef>
              <a:spcAft>
                <a:spcPct val="0"/>
              </a:spcAft>
              <a:buFont typeface="Wingdings 2" pitchFamily="18" charset="2"/>
              <a:buNone/>
            </a:pPr>
            <a:endParaRPr lang="de-DE" dirty="0">
              <a:solidFill>
                <a:prstClr val="white"/>
              </a:solidFill>
              <a:ea typeface="ＭＳ Ｐゴシック" charset="-128"/>
            </a:endParaRPr>
          </a:p>
          <a:p>
            <a:pPr algn="just" fontAlgn="base">
              <a:lnSpc>
                <a:spcPct val="80000"/>
              </a:lnSpc>
              <a:spcBef>
                <a:spcPct val="0"/>
              </a:spcBef>
              <a:spcAft>
                <a:spcPct val="0"/>
              </a:spcAft>
            </a:pPr>
            <a:r>
              <a:rPr lang="de-DE" dirty="0">
                <a:solidFill>
                  <a:prstClr val="white"/>
                </a:solidFill>
                <a:ea typeface="ＭＳ Ｐゴシック" charset="-128"/>
              </a:rPr>
              <a:t>Château </a:t>
            </a:r>
            <a:r>
              <a:rPr lang="de-DE" dirty="0" err="1">
                <a:solidFill>
                  <a:prstClr val="white"/>
                </a:solidFill>
                <a:ea typeface="ＭＳ Ｐゴシック" charset="-128"/>
              </a:rPr>
              <a:t>baroque</a:t>
            </a:r>
            <a:r>
              <a:rPr lang="de-DE" dirty="0">
                <a:solidFill>
                  <a:prstClr val="white"/>
                </a:solidFill>
                <a:ea typeface="ＭＳ Ｐゴシック" charset="-128"/>
              </a:rPr>
              <a:t> c</a:t>
            </a:r>
            <a:r>
              <a:rPr lang="fr-FR" dirty="0" err="1">
                <a:solidFill>
                  <a:prstClr val="white"/>
                </a:solidFill>
                <a:ea typeface="ＭＳ Ｐゴシック" charset="-128"/>
              </a:rPr>
              <a:t>onstruit</a:t>
            </a:r>
            <a:r>
              <a:rPr lang="fr-FR" dirty="0">
                <a:solidFill>
                  <a:prstClr val="white"/>
                </a:solidFill>
                <a:ea typeface="ＭＳ Ｐゴシック" charset="-128"/>
              </a:rPr>
              <a:t> au </a:t>
            </a:r>
            <a:endParaRPr lang="de-DE" dirty="0">
              <a:solidFill>
                <a:prstClr val="white"/>
              </a:solidFill>
              <a:ea typeface="ＭＳ Ｐゴシック" charset="-128"/>
            </a:endParaRPr>
          </a:p>
          <a:p>
            <a:pPr algn="just" fontAlgn="base">
              <a:lnSpc>
                <a:spcPct val="80000"/>
              </a:lnSpc>
              <a:spcBef>
                <a:spcPct val="0"/>
              </a:spcBef>
              <a:spcAft>
                <a:spcPct val="0"/>
              </a:spcAft>
            </a:pPr>
            <a:r>
              <a:rPr lang="fr-FR" dirty="0">
                <a:solidFill>
                  <a:prstClr val="white"/>
                </a:solidFill>
                <a:ea typeface="ＭＳ Ｐゴシック" charset="-128"/>
              </a:rPr>
              <a:t>17</a:t>
            </a:r>
            <a:r>
              <a:rPr lang="fr-FR" baseline="30000" dirty="0">
                <a:solidFill>
                  <a:prstClr val="white"/>
                </a:solidFill>
                <a:ea typeface="ＭＳ Ｐゴシック" charset="-128"/>
              </a:rPr>
              <a:t>e</a:t>
            </a:r>
            <a:r>
              <a:rPr lang="fr-FR" dirty="0">
                <a:solidFill>
                  <a:prstClr val="white"/>
                </a:solidFill>
                <a:ea typeface="ＭＳ Ｐゴシック" charset="-128"/>
              </a:rPr>
              <a:t> siècle. </a:t>
            </a:r>
          </a:p>
          <a:p>
            <a:pPr algn="just" fontAlgn="base">
              <a:lnSpc>
                <a:spcPct val="80000"/>
              </a:lnSpc>
              <a:spcBef>
                <a:spcPct val="0"/>
              </a:spcBef>
              <a:spcAft>
                <a:spcPct val="0"/>
              </a:spcAft>
            </a:pPr>
            <a:r>
              <a:rPr lang="fr-FR" dirty="0">
                <a:solidFill>
                  <a:prstClr val="white"/>
                </a:solidFill>
                <a:ea typeface="ＭＳ Ｐゴシック" charset="-128"/>
              </a:rPr>
              <a:t>Destruction du château au 18</a:t>
            </a:r>
            <a:r>
              <a:rPr lang="fr-FR" baseline="30000" dirty="0">
                <a:solidFill>
                  <a:prstClr val="white"/>
                </a:solidFill>
                <a:ea typeface="ＭＳ Ｐゴシック" charset="-128"/>
              </a:rPr>
              <a:t>e</a:t>
            </a:r>
            <a:r>
              <a:rPr lang="fr-FR" dirty="0">
                <a:solidFill>
                  <a:prstClr val="white"/>
                </a:solidFill>
                <a:ea typeface="ＭＳ Ｐゴシック" charset="-128"/>
              </a:rPr>
              <a:t> siècle. </a:t>
            </a:r>
            <a:endParaRPr lang="de-DE" dirty="0">
              <a:solidFill>
                <a:prstClr val="white"/>
              </a:solidFill>
              <a:ea typeface="ＭＳ Ｐゴシック" charset="-128"/>
            </a:endParaRPr>
          </a:p>
          <a:p>
            <a:pPr algn="just" fontAlgn="base">
              <a:lnSpc>
                <a:spcPct val="80000"/>
              </a:lnSpc>
              <a:spcBef>
                <a:spcPct val="0"/>
              </a:spcBef>
              <a:spcAft>
                <a:spcPct val="0"/>
              </a:spcAft>
            </a:pPr>
            <a:r>
              <a:rPr lang="fr-FR" dirty="0">
                <a:solidFill>
                  <a:prstClr val="white"/>
                </a:solidFill>
                <a:ea typeface="ＭＳ Ｐゴシック" charset="-128"/>
              </a:rPr>
              <a:t>Le château a été reconstruit très souvent après avoir été détruit.</a:t>
            </a:r>
          </a:p>
          <a:p>
            <a:pPr algn="just" fontAlgn="base">
              <a:lnSpc>
                <a:spcPct val="80000"/>
              </a:lnSpc>
              <a:spcBef>
                <a:spcPct val="0"/>
              </a:spcBef>
              <a:spcAft>
                <a:spcPct val="0"/>
              </a:spcAft>
            </a:pPr>
            <a:r>
              <a:rPr lang="fr-FR" dirty="0">
                <a:solidFill>
                  <a:prstClr val="white"/>
                </a:solidFill>
                <a:ea typeface="ＭＳ Ｐゴシック" charset="-128"/>
              </a:rPr>
              <a:t>1989 Gottfried Böhm a construit un nouveau château</a:t>
            </a:r>
            <a:r>
              <a:rPr lang="fr-FR" sz="800" dirty="0">
                <a:solidFill>
                  <a:prstClr val="white"/>
                </a:solidFill>
                <a:ea typeface="ＭＳ Ｐゴシック" charset="-128"/>
              </a:rPr>
              <a:t>.</a:t>
            </a:r>
            <a:endParaRPr lang="de-DE" sz="800" dirty="0">
              <a:solidFill>
                <a:prstClr val="white"/>
              </a:solidFill>
              <a:ea typeface="ＭＳ Ｐゴシック" charset="-128"/>
            </a:endParaRPr>
          </a:p>
          <a:p>
            <a:pPr fontAlgn="base">
              <a:lnSpc>
                <a:spcPct val="80000"/>
              </a:lnSpc>
              <a:spcBef>
                <a:spcPct val="0"/>
              </a:spcBef>
              <a:spcAft>
                <a:spcPct val="0"/>
              </a:spcAft>
            </a:pPr>
            <a:endParaRPr lang="fr-FR" dirty="0">
              <a:solidFill>
                <a:prstClr val="white"/>
              </a:solidFill>
              <a:ea typeface="ＭＳ Ｐゴシック" charset="-128"/>
            </a:endParaRPr>
          </a:p>
          <a:p>
            <a:pPr fontAlgn="base">
              <a:lnSpc>
                <a:spcPct val="80000"/>
              </a:lnSpc>
              <a:spcBef>
                <a:spcPct val="0"/>
              </a:spcBef>
              <a:spcAft>
                <a:spcPct val="0"/>
              </a:spcAft>
            </a:pPr>
            <a:endParaRPr lang="de-DE" dirty="0">
              <a:solidFill>
                <a:prstClr val="white"/>
              </a:solidFill>
              <a:ea typeface="ＭＳ Ｐゴシック" charset="-128"/>
            </a:endParaRPr>
          </a:p>
        </p:txBody>
      </p:sp>
      <p:sp>
        <p:nvSpPr>
          <p:cNvPr id="8" name="Rechteck 7"/>
          <p:cNvSpPr/>
          <p:nvPr/>
        </p:nvSpPr>
        <p:spPr>
          <a:xfrm>
            <a:off x="2279576" y="4365104"/>
            <a:ext cx="4572000" cy="1865126"/>
          </a:xfrm>
          <a:prstGeom prst="rect">
            <a:avLst/>
          </a:prstGeom>
        </p:spPr>
        <p:txBody>
          <a:bodyPr wrap="square">
            <a:spAutoFit/>
          </a:bodyPr>
          <a:lstStyle/>
          <a:p>
            <a:pPr fontAlgn="base">
              <a:lnSpc>
                <a:spcPct val="80000"/>
              </a:lnSpc>
              <a:spcBef>
                <a:spcPct val="0"/>
              </a:spcBef>
              <a:spcAft>
                <a:spcPct val="0"/>
              </a:spcAft>
              <a:buFont typeface="Wingdings 2" pitchFamily="18" charset="2"/>
              <a:buNone/>
            </a:pPr>
            <a:r>
              <a:rPr lang="fr-FR" b="1" dirty="0" err="1">
                <a:solidFill>
                  <a:prstClr val="white"/>
                </a:solidFill>
                <a:ea typeface="ＭＳ Ｐゴシック" charset="-128"/>
              </a:rPr>
              <a:t>Völklinger</a:t>
            </a:r>
            <a:r>
              <a:rPr lang="fr-FR" b="1" dirty="0">
                <a:solidFill>
                  <a:prstClr val="white"/>
                </a:solidFill>
                <a:ea typeface="ＭＳ Ｐゴシック" charset="-128"/>
              </a:rPr>
              <a:t> </a:t>
            </a:r>
            <a:r>
              <a:rPr lang="fr-FR" b="1" dirty="0" err="1">
                <a:solidFill>
                  <a:prstClr val="white"/>
                </a:solidFill>
                <a:ea typeface="ＭＳ Ｐゴシック" charset="-128"/>
              </a:rPr>
              <a:t>Hütte</a:t>
            </a:r>
            <a:endParaRPr lang="fr-FR" b="1" dirty="0">
              <a:solidFill>
                <a:prstClr val="white"/>
              </a:solidFill>
              <a:ea typeface="ＭＳ Ｐゴシック" charset="-128"/>
            </a:endParaRPr>
          </a:p>
          <a:p>
            <a:pPr fontAlgn="base">
              <a:lnSpc>
                <a:spcPct val="80000"/>
              </a:lnSpc>
              <a:spcBef>
                <a:spcPct val="0"/>
              </a:spcBef>
              <a:spcAft>
                <a:spcPct val="0"/>
              </a:spcAft>
              <a:buFont typeface="Wingdings 2" pitchFamily="18" charset="2"/>
              <a:buNone/>
            </a:pPr>
            <a:endParaRPr lang="fr-FR" b="1" dirty="0">
              <a:solidFill>
                <a:prstClr val="white"/>
              </a:solidFill>
              <a:ea typeface="ＭＳ Ｐゴシック" charset="-128"/>
            </a:endParaRPr>
          </a:p>
          <a:p>
            <a:pPr algn="just" fontAlgn="base">
              <a:lnSpc>
                <a:spcPct val="80000"/>
              </a:lnSpc>
              <a:spcBef>
                <a:spcPct val="0"/>
              </a:spcBef>
              <a:spcAft>
                <a:spcPct val="0"/>
              </a:spcAft>
              <a:buFont typeface="Wingdings 2" pitchFamily="18" charset="2"/>
              <a:buNone/>
            </a:pPr>
            <a:r>
              <a:rPr lang="fr-FR" dirty="0">
                <a:solidFill>
                  <a:prstClr val="white"/>
                </a:solidFill>
                <a:ea typeface="ＭＳ Ｐゴシック" charset="-128"/>
              </a:rPr>
              <a:t>C’est une ancienne aciérie - l'un des 36 sites du patrimoine mondial.</a:t>
            </a:r>
          </a:p>
          <a:p>
            <a:pPr algn="just" fontAlgn="base">
              <a:lnSpc>
                <a:spcPct val="80000"/>
              </a:lnSpc>
              <a:spcBef>
                <a:spcPct val="0"/>
              </a:spcBef>
              <a:spcAft>
                <a:spcPct val="0"/>
              </a:spcAft>
            </a:pPr>
            <a:r>
              <a:rPr lang="fr-FR" dirty="0">
                <a:solidFill>
                  <a:prstClr val="white"/>
                </a:solidFill>
                <a:ea typeface="ＭＳ Ｐゴシック" charset="-128"/>
              </a:rPr>
              <a:t>Il y a de nombreux événements: des expositions d'art, des concerts et des conférences</a:t>
            </a:r>
          </a:p>
          <a:p>
            <a:pPr fontAlgn="base">
              <a:lnSpc>
                <a:spcPct val="80000"/>
              </a:lnSpc>
              <a:spcBef>
                <a:spcPct val="0"/>
              </a:spcBef>
              <a:spcAft>
                <a:spcPct val="0"/>
              </a:spcAft>
            </a:pPr>
            <a:endParaRPr lang="de-DE" dirty="0">
              <a:solidFill>
                <a:prstClr val="white"/>
              </a:solidFill>
              <a:ea typeface="ＭＳ Ｐゴシック" charset="-128"/>
            </a:endParaRPr>
          </a:p>
        </p:txBody>
      </p:sp>
    </p:spTree>
    <p:extLst>
      <p:ext uri="{BB962C8B-B14F-4D97-AF65-F5344CB8AC3E}">
        <p14:creationId xmlns:p14="http://schemas.microsoft.com/office/powerpoint/2010/main" val="2225129286"/>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descr="Ansamblul_Bisericii_evanghelice_fortificate_din_Saschiz.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55299" name="Titlu 2"/>
          <p:cNvSpPr>
            <a:spLocks noGrp="1"/>
          </p:cNvSpPr>
          <p:nvPr>
            <p:ph type="title"/>
          </p:nvPr>
        </p:nvSpPr>
        <p:spPr>
          <a:xfrm>
            <a:off x="1295400" y="0"/>
            <a:ext cx="6629400" cy="1143000"/>
          </a:xfrm>
        </p:spPr>
        <p:txBody>
          <a:bodyPr/>
          <a:lstStyle/>
          <a:p>
            <a:pPr eaLnBrk="1" hangingPunct="1"/>
            <a:r>
              <a:rPr lang="ro-RO" altLang="ro-RO" sz="7200">
                <a:latin typeface="Algerian" panose="04020705040A02060702" pitchFamily="82" charset="0"/>
              </a:rPr>
              <a:t>Saschiz</a:t>
            </a:r>
          </a:p>
        </p:txBody>
      </p:sp>
    </p:spTree>
    <p:extLst>
      <p:ext uri="{BB962C8B-B14F-4D97-AF65-F5344CB8AC3E}">
        <p14:creationId xmlns:p14="http://schemas.microsoft.com/office/powerpoint/2010/main" val="1131540314"/>
      </p:ext>
    </p:extLst>
  </p:cSld>
  <p:clrMapOvr>
    <a:masterClrMapping/>
  </p:clrMapOvr>
  <mc:AlternateContent xmlns:mc="http://schemas.openxmlformats.org/markup-compatibility/2006" xmlns:p14="http://schemas.microsoft.com/office/powerpoint/2010/main">
    <mc:Choice Requires="p14">
      <p:transition p14:dur="250" advTm="1500">
        <p:fade/>
      </p:transition>
    </mc:Choice>
    <mc:Fallback xmlns="">
      <p:transition advTm="15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Patrimoine culturel immateriel_Roumanie">
            <a:hlinkClick r:id="" action="ppaction://media"/>
          </p:cNvPr>
          <p:cNvPicPr>
            <a:picLocks noGrp="1" noChangeAspect="1"/>
          </p:cNvPicPr>
          <p:nvPr>
            <p:ph idx="1"/>
            <a:videoFile r:link="rId1"/>
            <p:extLst>
              <p:ext uri="{DAA4B4D4-6D71-4841-9C94-3DE7FCFB9230}">
                <p14:media xmlns:p14="http://schemas.microsoft.com/office/powerpoint/2010/main" r:embed="rId2">
                  <p14:trim st="40000" end="377423"/>
                  <p14:fade in="1000" out="1000"/>
                </p14:media>
              </p:ext>
            </p:extLst>
          </p:nvPr>
        </p:nvPicPr>
        <p:blipFill>
          <a:blip r:embed="rId4"/>
          <a:stretch>
            <a:fillRect/>
          </a:stretch>
        </p:blipFill>
        <p:spPr>
          <a:xfrm>
            <a:off x="89631" y="60755"/>
            <a:ext cx="12012739" cy="6736491"/>
          </a:xfrm>
        </p:spPr>
      </p:pic>
    </p:spTree>
    <p:extLst>
      <p:ext uri="{BB962C8B-B14F-4D97-AF65-F5344CB8AC3E}">
        <p14:creationId xmlns:p14="http://schemas.microsoft.com/office/powerpoint/2010/main" val="2419420635"/>
      </p:ext>
    </p:extLst>
  </p:cSld>
  <p:clrMapOvr>
    <a:masterClrMapping/>
  </p:clrMapOvr>
  <mc:AlternateContent xmlns:mc="http://schemas.openxmlformats.org/markup-compatibility/2006">
    <mc:Choice xmlns:p14="http://schemas.microsoft.com/office/powerpoint/2010/main" Requires="p14">
      <p:transition p14:dur="250" advClick="0" advTm="60000">
        <p:fade/>
      </p:transition>
    </mc:Choice>
    <mc:Fallback>
      <p:transition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Patrimoine culturel immateriel_Roumanie">
            <a:hlinkClick r:id="" action="ppaction://media"/>
          </p:cNvPr>
          <p:cNvPicPr>
            <a:picLocks noGrp="1" noChangeAspect="1"/>
          </p:cNvPicPr>
          <p:nvPr>
            <p:ph idx="1"/>
            <a:videoFile r:link="rId1"/>
            <p:extLst>
              <p:ext uri="{DAA4B4D4-6D71-4841-9C94-3DE7FCFB9230}">
                <p14:media xmlns:p14="http://schemas.microsoft.com/office/powerpoint/2010/main" r:embed="rId2">
                  <p14:trim st="192000" end="225423"/>
                  <p14:fade in="1000" out="1000"/>
                </p14:media>
              </p:ext>
            </p:extLst>
          </p:nvPr>
        </p:nvPicPr>
        <p:blipFill>
          <a:blip r:embed="rId4"/>
          <a:stretch>
            <a:fillRect/>
          </a:stretch>
        </p:blipFill>
        <p:spPr>
          <a:xfrm>
            <a:off x="89631" y="60755"/>
            <a:ext cx="12012739" cy="6736491"/>
          </a:xfrm>
        </p:spPr>
      </p:pic>
    </p:spTree>
    <p:extLst>
      <p:ext uri="{BB962C8B-B14F-4D97-AF65-F5344CB8AC3E}">
        <p14:creationId xmlns:p14="http://schemas.microsoft.com/office/powerpoint/2010/main" val="1091008904"/>
      </p:ext>
    </p:extLst>
  </p:cSld>
  <p:clrMapOvr>
    <a:masterClrMapping/>
  </p:clrMapOvr>
  <mc:AlternateContent xmlns:mc="http://schemas.openxmlformats.org/markup-compatibility/2006">
    <mc:Choice xmlns:p14="http://schemas.microsoft.com/office/powerpoint/2010/main" Requires="p14">
      <p:transition p14:dur="250" advClick="0" advTm="60000">
        <p:fade/>
      </p:transition>
    </mc:Choice>
    <mc:Fallback>
      <p:transition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Patrimoine culturel immateriel_Roumanie">
            <a:hlinkClick r:id="" action="ppaction://media"/>
          </p:cNvPr>
          <p:cNvPicPr>
            <a:picLocks noGrp="1" noChangeAspect="1"/>
          </p:cNvPicPr>
          <p:nvPr>
            <p:ph idx="1"/>
            <a:videoFile r:link="rId1"/>
            <p:extLst>
              <p:ext uri="{DAA4B4D4-6D71-4841-9C94-3DE7FCFB9230}">
                <p14:media xmlns:p14="http://schemas.microsoft.com/office/powerpoint/2010/main" r:embed="rId2">
                  <p14:trim st="290000" end="127423"/>
                  <p14:fade in="1000" out="1000"/>
                </p14:media>
              </p:ext>
            </p:extLst>
          </p:nvPr>
        </p:nvPicPr>
        <p:blipFill>
          <a:blip r:embed="rId4"/>
          <a:stretch>
            <a:fillRect/>
          </a:stretch>
        </p:blipFill>
        <p:spPr>
          <a:xfrm>
            <a:off x="89631" y="60755"/>
            <a:ext cx="12012739" cy="6736491"/>
          </a:xfrm>
        </p:spPr>
      </p:pic>
    </p:spTree>
    <p:extLst>
      <p:ext uri="{BB962C8B-B14F-4D97-AF65-F5344CB8AC3E}">
        <p14:creationId xmlns:p14="http://schemas.microsoft.com/office/powerpoint/2010/main" val="3769582798"/>
      </p:ext>
    </p:extLst>
  </p:cSld>
  <p:clrMapOvr>
    <a:masterClrMapping/>
  </p:clrMapOvr>
  <mc:AlternateContent xmlns:mc="http://schemas.openxmlformats.org/markup-compatibility/2006">
    <mc:Choice xmlns:p14="http://schemas.microsoft.com/office/powerpoint/2010/main" Requires="p14">
      <p:transition p14:dur="250" advClick="0" advTm="60000">
        <p:fade/>
      </p:transition>
    </mc:Choice>
    <mc:Fallback>
      <p:transition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545128"/>
          </a:xfrm>
        </p:spPr>
        <p:txBody>
          <a:bodyPr>
            <a:noAutofit/>
          </a:bodyPr>
          <a:lstStyle/>
          <a:p>
            <a:r>
              <a:rPr lang="fr-FR" sz="7200" b="1" dirty="0" smtClean="0">
                <a:latin typeface="Rockwell" panose="02060603020205020403" pitchFamily="18" charset="0"/>
              </a:rPr>
              <a:t>Merci pour votre attention!</a:t>
            </a:r>
            <a:endParaRPr lang="ro-RO" sz="4300" dirty="0">
              <a:latin typeface="Rockwell" panose="02060603020205020403" pitchFamily="18" charset="0"/>
            </a:endParaRPr>
          </a:p>
        </p:txBody>
      </p:sp>
      <p:pic>
        <p:nvPicPr>
          <p:cNvPr id="5" name="Imagine 4"/>
          <p:cNvPicPr/>
          <p:nvPr/>
        </p:nvPicPr>
        <p:blipFill>
          <a:blip r:embed="rId3">
            <a:extLst>
              <a:ext uri="{28A0092B-C50C-407E-A947-70E740481C1C}">
                <a14:useLocalDpi xmlns:a14="http://schemas.microsoft.com/office/drawing/2010/main"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val="1627740373"/>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1_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289</TotalTime>
  <Words>1997</Words>
  <Application>Microsoft Office PowerPoint</Application>
  <PresentationFormat>Ecran lat</PresentationFormat>
  <Paragraphs>257</Paragraphs>
  <Slides>94</Slides>
  <Notes>15</Notes>
  <HiddenSlides>0</HiddenSlides>
  <MMClips>4</MMClips>
  <ScaleCrop>false</ScaleCrop>
  <HeadingPairs>
    <vt:vector size="6" baseType="variant">
      <vt:variant>
        <vt:lpstr>Fonturi utilizate</vt:lpstr>
      </vt:variant>
      <vt:variant>
        <vt:i4>22</vt:i4>
      </vt:variant>
      <vt:variant>
        <vt:lpstr>Temă</vt:lpstr>
      </vt:variant>
      <vt:variant>
        <vt:i4>5</vt:i4>
      </vt:variant>
      <vt:variant>
        <vt:lpstr>Titluri diapozitive</vt:lpstr>
      </vt:variant>
      <vt:variant>
        <vt:i4>94</vt:i4>
      </vt:variant>
    </vt:vector>
  </HeadingPairs>
  <TitlesOfParts>
    <vt:vector size="121" baseType="lpstr">
      <vt:lpstr>Microsoft YaHei</vt:lpstr>
      <vt:lpstr>ＭＳ Ｐゴシック</vt:lpstr>
      <vt:lpstr>Albertus Extra Bold</vt:lpstr>
      <vt:lpstr>Algerian</vt:lpstr>
      <vt:lpstr>Arial</vt:lpstr>
      <vt:lpstr>Bernard MT Condensed</vt:lpstr>
      <vt:lpstr>Calibri</vt:lpstr>
      <vt:lpstr>Calibri Light</vt:lpstr>
      <vt:lpstr>Century Schoolbook</vt:lpstr>
      <vt:lpstr>Comic Sans MS</vt:lpstr>
      <vt:lpstr>Corbel</vt:lpstr>
      <vt:lpstr>Harrington</vt:lpstr>
      <vt:lpstr>Lucida Sans Unicode</vt:lpstr>
      <vt:lpstr>Monotype Corsiva</vt:lpstr>
      <vt:lpstr>Rockwell</vt:lpstr>
      <vt:lpstr>StarSymbol</vt:lpstr>
      <vt:lpstr>Tahoma</vt:lpstr>
      <vt:lpstr>Thorndale</vt:lpstr>
      <vt:lpstr>Times New Roman</vt:lpstr>
      <vt:lpstr>Wingdings</vt:lpstr>
      <vt:lpstr>Wingdings 2</vt:lpstr>
      <vt:lpstr>Wingdings 3</vt:lpstr>
      <vt:lpstr>Temă Office</vt:lpstr>
      <vt:lpstr>Foundry</vt:lpstr>
      <vt:lpstr>Loggia</vt:lpstr>
      <vt:lpstr>Module</vt:lpstr>
      <vt:lpstr>1_Temă Office</vt:lpstr>
      <vt:lpstr> PATRIMOINE ET IDENTITÉ   2013-2015  PROJET MULTILATERAL COMENIUS</vt:lpstr>
      <vt:lpstr>Partenaires: </vt:lpstr>
      <vt:lpstr>LUXEMBOURG  Deutsch-Luxemburgisches Schengen-Lyzeum Perl</vt:lpstr>
      <vt:lpstr>Nous sommes des élèves du Schengen-Lycée à Perl</vt:lpstr>
      <vt:lpstr>Les parties de la Grande Région</vt:lpstr>
      <vt:lpstr>Les villes</vt:lpstr>
      <vt:lpstr>Les habitants </vt:lpstr>
      <vt:lpstr>Les langues</vt:lpstr>
      <vt:lpstr>  Le patrimoine de  l´époque moderne  </vt:lpstr>
      <vt:lpstr>Le patrimoine de  l‘époque moderne</vt:lpstr>
      <vt:lpstr>Le patrimoine médiéval</vt:lpstr>
      <vt:lpstr>La cathédrale de Trêves</vt:lpstr>
      <vt:lpstr>Le Denzelt, Echternach</vt:lpstr>
      <vt:lpstr>        Les édifices romains  de notre région  </vt:lpstr>
      <vt:lpstr>Porta Nigra</vt:lpstr>
      <vt:lpstr>Thermes impériaux </vt:lpstr>
      <vt:lpstr>Villa Borg</vt:lpstr>
      <vt:lpstr>Villa Nennig</vt:lpstr>
      <vt:lpstr>ITALIE  Le Lycée "San Benedetto" Conversano</vt:lpstr>
      <vt:lpstr>PATRIMOINE CULTUREL   DES POUILLES </vt:lpstr>
      <vt:lpstr>La  célébration de la Dame de la Fontaine est la fête la plus importante pour les citoyens de Conversano, parce-que elle est la protectrice de la ville et du diocèse. La fête liturgique marque le 1er samedi de mai, alors que la fonction utilise le quatrième dimanche du mois avec des processions mariales, des spectacles de groupes de musique, feux d'artifice et des magnifiques illuminations. Les enfants rendent hommage à la Protectrice avec des arrangements floraux qui sont exposés au pied l'èglise de Saint-cosma .   </vt:lpstr>
      <vt:lpstr>A’ Polignano il y a le musée Pino Pascali,dedié à cet artist  d’art contemporaine  qui est le célèbre  à niveau international. La fondation Pino Pascali est le seul  musée d’art contemporaine des Pouilles et son  but est celui d’organiser  des evenments culturels pendant toute l’année avec la partecipation     d’ artists de renommée intenationale et expose les oeuvres de Pino Pascali. </vt:lpstr>
      <vt:lpstr>   Manifestation de « Il libro possibile » Chaque année à Polignano a Mare pour quatre jours a lieu le festival culturel-littéraire "Il libro possibile." On parle de littérature, poésie, musique, cinéma, économie, politique. Les rencontres et les présentations se déroule dans le centre historique en utilisant comme location les balcons, les ruelles et les places. Nombreux  sont les écrivains, les journalistes, les intellectuels , les artistes.</vt:lpstr>
      <vt:lpstr>‘Hell in the cave' est une présentation théâtrale.  les vers de 'la Divina Commedia', la célèbre ouvre littéraire écrit par Dante Alighieri. Ce spectacle est très suggestif grâce a son emplacement particulier: il a lieu dans les grottes de Castellana.  </vt:lpstr>
      <vt:lpstr>À l'intérieur du château, se trouve la pinacothèque communale.  Dans ses salles il y a “ Jerusalemme  Libérée “ l'oeuvre du peintre  napolitain Paolo Dominique Finoglio vécu au dix-septième siècle.   </vt:lpstr>
      <vt:lpstr>dans le musée des sifflets de rutigliano il y a des sifflets qui représentent l'emblème du pays. On les produit traditionnelment  pour la fête de Sant Antonio Abbé le 17 Janvier . </vt:lpstr>
      <vt:lpstr>le palais de la culture de Noicattaro est situé dans les alentours de l'Église Sainte Maria du Carmine. C’est une galerie civique d'art moderne et contemporain où on organise des expositions d'art et culture.   </vt:lpstr>
      <vt:lpstr>LE PALAIS DU PRINCE EST UNE DES PLUS CELEBRES  EXPRESSIONS DU BAROQUE EN LES POUILLES</vt:lpstr>
      <vt:lpstr>POLOGNE  Zespół Szkół Centrum Edukacji im. Ignacego Łukasiewicza, Plock</vt:lpstr>
      <vt:lpstr>Prezentare PowerPoint</vt:lpstr>
      <vt:lpstr>FRANCE  Maison Familiale et Rurale Agencourt</vt:lpstr>
      <vt:lpstr>Le patrimoine culturel de Bourgogne </vt:lpstr>
      <vt:lpstr>Prezentare PowerPoint</vt:lpstr>
      <vt:lpstr>DIJON :  CAPITALE DES DUCS DE BOURGOGNE</vt:lpstr>
      <vt:lpstr>Prezentare PowerPoint</vt:lpstr>
      <vt:lpstr>Prezentare PowerPoint</vt:lpstr>
      <vt:lpstr>Prezentare PowerPoint</vt:lpstr>
      <vt:lpstr>Maison typique du centre ville de DIJON</vt:lpstr>
      <vt:lpstr>La chouette</vt:lpstr>
      <vt:lpstr>Prezentare PowerPoint</vt:lpstr>
      <vt:lpstr>Prezentare PowerPoint</vt:lpstr>
      <vt:lpstr>Prezentare PowerPoint</vt:lpstr>
      <vt:lpstr>L’Abbaye de Fontenay :  Classée au patrimoine mondial de l’UNESCO </vt:lpstr>
      <vt:lpstr>L'abbaye de fontenay</vt:lpstr>
      <vt:lpstr>L’abbaye de Citeaux</vt:lpstr>
      <vt:lpstr>L'abbaye de Citeaux</vt:lpstr>
      <vt:lpstr>Alésia  et son centre d’interprétation</vt:lpstr>
      <vt:lpstr>Prezentare PowerPoint</vt:lpstr>
      <vt:lpstr>Prezentare PowerPoint</vt:lpstr>
      <vt:lpstr>    et ses multiples châteaux …</vt:lpstr>
      <vt:lpstr>Prezentare PowerPoint</vt:lpstr>
      <vt:lpstr>Prezentare PowerPoint</vt:lpstr>
      <vt:lpstr>ROUMANIE  Le Lycée "Regina Maria" Dorohoi</vt:lpstr>
      <vt:lpstr>Prezentare PowerPoint</vt:lpstr>
      <vt:lpstr>Prezentare PowerPoint</vt:lpstr>
      <vt:lpstr>Localisation géographique</vt:lpstr>
      <vt:lpstr>          Dans l'art européen de l'époque, la peinture murale extérieure des églises du Nord de la Moldavie représente un phénomène unique. Considérant l'art roumain, l'ensemble des églises à peinture extérieure se constitue dans un phénomène spécifique, autant du point de vue de l'architecture que de la peinture, pour l'art de la Moldavie dans la première moitié du XVIe siècle.</vt:lpstr>
      <vt:lpstr>Prezentare PowerPoint</vt:lpstr>
      <vt:lpstr>  Grâce aux techniques d'exécution remarquables, ces peintures extérieures ont vaincu les vicissitudes du temps, tout en conservant la fraîcheur des couleurs et leur cachet original.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Les   </vt:lpstr>
      <vt:lpstr>Prezentare PowerPoint</vt:lpstr>
      <vt:lpstr>d'Orastie, unique dans l'architecture européenne. </vt:lpstr>
      <vt:lpstr>Prezentare PowerPoint</vt:lpstr>
      <vt:lpstr>Prezentare PowerPoint</vt:lpstr>
      <vt:lpstr>Forteresse Căpâlna</vt:lpstr>
      <vt:lpstr>Forteresse Costești – Blidaru </vt:lpstr>
      <vt:lpstr>Prezentare PowerPoint</vt:lpstr>
      <vt:lpstr>Prezentare PowerPoint</vt:lpstr>
      <vt:lpstr> </vt:lpstr>
      <vt:lpstr>L'église de Bârsana</vt:lpstr>
      <vt:lpstr>L'église de Budesti </vt:lpstr>
      <vt:lpstr>L'église en bois de Plopis</vt:lpstr>
      <vt:lpstr>L'église en bois Poienile Izei</vt:lpstr>
      <vt:lpstr>Prezentare PowerPoint</vt:lpstr>
      <vt:lpstr>Prezentare PowerPoint</vt:lpstr>
      <vt:lpstr>Prezentare PowerPoint</vt:lpstr>
      <vt:lpstr>Biertan </vt:lpstr>
      <vt:lpstr>Darjiu</vt:lpstr>
      <vt:lpstr>Valea Viilor</vt:lpstr>
      <vt:lpstr>Prejmer</vt:lpstr>
      <vt:lpstr>Saschiz</vt:lpstr>
      <vt:lpstr>Prezentare PowerPoint</vt:lpstr>
      <vt:lpstr>Prezentare PowerPoint</vt:lpstr>
      <vt:lpstr>Prezentare PowerPoint</vt:lpstr>
      <vt:lpstr>Merci pour votre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Ceicoschi</dc:creator>
  <cp:lastModifiedBy>Ceicoschi</cp:lastModifiedBy>
  <cp:revision>14</cp:revision>
  <dcterms:created xsi:type="dcterms:W3CDTF">2015-06-19T20:37:17Z</dcterms:created>
  <dcterms:modified xsi:type="dcterms:W3CDTF">2015-06-20T14:08:37Z</dcterms:modified>
</cp:coreProperties>
</file>