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">
  <p:sldMasterIdLst>
    <p:sldMasterId id="2147483648" r:id="rId1"/>
  </p:sldMasterIdLst>
  <p:sldIdLst>
    <p:sldId id="351" r:id="rId2"/>
    <p:sldId id="353" r:id="rId3"/>
    <p:sldId id="309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9" r:id="rId26"/>
    <p:sldId id="28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267" r:id="rId55"/>
    <p:sldId id="268" r:id="rId56"/>
    <p:sldId id="311" r:id="rId57"/>
    <p:sldId id="312" r:id="rId58"/>
    <p:sldId id="313" r:id="rId59"/>
    <p:sldId id="314" r:id="rId60"/>
    <p:sldId id="315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7" r:id="rId70"/>
    <p:sldId id="325" r:id="rId71"/>
    <p:sldId id="328" r:id="rId72"/>
    <p:sldId id="329" r:id="rId73"/>
    <p:sldId id="326" r:id="rId74"/>
    <p:sldId id="330" r:id="rId75"/>
    <p:sldId id="331" r:id="rId76"/>
    <p:sldId id="332" r:id="rId77"/>
    <p:sldId id="333" r:id="rId78"/>
    <p:sldId id="335" r:id="rId79"/>
    <p:sldId id="31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34" r:id="rId91"/>
    <p:sldId id="347" r:id="rId9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107" d="100"/>
          <a:sy n="107" d="100"/>
        </p:scale>
        <p:origin x="-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CF6E3-A979-4DCE-BDFF-DBFB50C34A97}" type="datetimeFigureOut">
              <a:rPr lang="fr-FR" smtClean="0"/>
              <a:pPr/>
              <a:t>20/08/2015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A7513-035A-4F63-843A-115D0701D83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William\Desktop\08.%20A%20Sky%20Full%20Of%20Stars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upload.wikimedia.org/wikipedia/commons/0/03/Flag_of_Italy.sv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upload.wikimedia.org/wikipedia/commons/1/12/Flag_of_Poland.svg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upload.wikimedia.org/wikipedia/commons/c/c3/Flag_of_France.sv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8. A Sky Full Of Star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214546" y="1357298"/>
            <a:ext cx="304800" cy="304800"/>
          </a:xfrm>
          <a:prstGeom prst="rect">
            <a:avLst/>
          </a:prstGeom>
        </p:spPr>
      </p:pic>
      <p:pic>
        <p:nvPicPr>
          <p:cNvPr id="8" name="Image 7" descr="C:\Users\Dagmara\Desktop\logo_projekt_comenius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14290"/>
            <a:ext cx="145677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2143116"/>
            <a:ext cx="7851648" cy="985846"/>
          </a:xfrm>
        </p:spPr>
        <p:txBody>
          <a:bodyPr/>
          <a:lstStyle/>
          <a:p>
            <a:r>
              <a:rPr lang="fr-FR" dirty="0" smtClean="0"/>
              <a:t>COMENIUS 2013/2015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1472" y="4714884"/>
            <a:ext cx="7854696" cy="500066"/>
          </a:xfrm>
        </p:spPr>
        <p:txBody>
          <a:bodyPr>
            <a:noAutofit/>
          </a:bodyPr>
          <a:lstStyle/>
          <a:p>
            <a:r>
              <a:rPr lang="fr-FR" sz="4800" dirty="0" smtClean="0">
                <a:solidFill>
                  <a:schemeClr val="tx1"/>
                </a:solidFill>
              </a:rPr>
              <a:t>PATRIMOINE ET IDENTITE</a:t>
            </a:r>
            <a:endParaRPr lang="fr-FR" sz="4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William\Desktop\comenius\logo\Logo CE Fran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500042"/>
            <a:ext cx="3643339" cy="81649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785786" y="3500438"/>
            <a:ext cx="76588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LES MEILLEURS MOMENTS</a:t>
            </a:r>
          </a:p>
          <a:p>
            <a:pPr algn="ctr"/>
            <a:r>
              <a:rPr lang="fr-FR" sz="1400" i="1" dirty="0" smtClean="0"/>
              <a:t>(commentés par l’ensemble des participants)</a:t>
            </a: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215338" cy="547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8596" y="5715016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Début de la dernière soirée qui clôture une merveilleuse semaine au </a:t>
            </a:r>
            <a:r>
              <a:rPr lang="fr-FR" dirty="0" smtClean="0"/>
              <a:t>Luxembourg.</a:t>
            </a:r>
            <a:endParaRPr lang="fr-FR" dirty="0"/>
          </a:p>
          <a:p>
            <a:r>
              <a:rPr lang="fr-FR" dirty="0"/>
              <a:t>J’ai rencontré une merveilleuse personne qui m’a accueilli chez elle le mieux qu’elle le pouvait et qui m’a fait découvrir son quotidien, ses habitudes, son pays et sa langue.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Laura &amp; Li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0"/>
            <a:ext cx="4450089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85720" y="5929330"/>
            <a:ext cx="8578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effectLst/>
                <a:latin typeface="Goudy Old Style" pitchFamily="18" charset="0"/>
                <a:ea typeface="Times New Roman" pitchFamily="18" charset="0"/>
                <a:cs typeface="Arial" pitchFamily="34" charset="0"/>
              </a:rPr>
              <a:t>L'amitié n'est pas éphémère, de passage.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effectLst/>
                <a:latin typeface="Goudy Old Style" pitchFamily="18" charset="0"/>
                <a:ea typeface="Times New Roman" pitchFamily="18" charset="0"/>
                <a:cs typeface="Arial" pitchFamily="34" charset="0"/>
              </a:rPr>
              <a:t>Car toute personne ayant comptée laisse une trace quelque part dans notre cœur.</a:t>
            </a:r>
            <a:endParaRPr kumimoji="0" lang="fr-FR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C:\Users\William\Desktop\les meilleurs moments\luxembourg\france\MARIANNE GER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428728" y="6215082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groupe, un projet! Marianne Gerin (France)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C:\Users\William\Desktop\comenius\foto cristina\SAM_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128662" cy="609649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43108" y="6211669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Découverte du patrimoine 	Léa GREMAUD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2" descr="C:\Users\Utente\Desktop\Pictures\Lussemburgo 13-19 ottobre 2013\schengen 1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786710" cy="581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85720" y="5857892"/>
            <a:ext cx="85667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L’AMITIÉ !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Qu’est-ce c’est l’amitié ? Quelqu’un qui se réveille tôt le matin pour venir nous dire au revoir.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Francesca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Tamborra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Italia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H:\articolo sito\schengen 1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7643834" cy="570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5857892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 pays des frontières, n’a plus de frontières !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Nous voilà tous ensemble, là où jadis il n’y avait que </a:t>
            </a:r>
            <a:r>
              <a:rPr lang="fr-FR" sz="16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des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barrières, à présent il y des sourires ! 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1" descr="C:\Users\Utente\Desktop\Pictures\Lussemburgo 13-19 ottobre 2013\schengen 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5929354" cy="570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85720" y="5811560"/>
            <a:ext cx="8611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VIVRE  L’HISTOIRE !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Ma plus grande émotion ? Voir de mes propres yeux ce dont on parle dans les livres. 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L’histoire  n’est plus abstraite, elle devient vivante et j’en suis le témoin ! </a:t>
            </a:r>
            <a:r>
              <a:rPr lang="fr-FR" sz="14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’histoire me fait grande !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Valentina </a:t>
            </a:r>
            <a:r>
              <a:rPr kumimoji="0" 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Mammone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-Rinaldi (</a:t>
            </a:r>
            <a:r>
              <a:rPr kumimoji="0" lang="fr-F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Italia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 descr="H:\articolo sito\schengen 1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7858148" cy="586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00034" y="6000768"/>
            <a:ext cx="803938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NOUS Y SOMMES !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Quelle émotion ! nous sommes vraiment là ! après en avoir tant parlé, finalement, c’est vrai !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Alessia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Gasparro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(Italie) 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C:\Users\Dagmara\Documents\Luksemburg\DSCN39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6117910" cy="46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528834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J’ai participé avec grand plaisir au jeu de piste au pays de trois frontières. Avec mes amies de Pologne et avec nos correspondantes allemandes, nous avons formé une excellente équipe.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Nous avons réussi à résoudre toutes les devinettes et à trouver les informations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dont nous avions besoin pour atteindre le but. Mon équipe a gagné. J’étais très heureuse.</a:t>
            </a:r>
            <a:endParaRPr kumimoji="0" lang="fr-FR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Katarzyna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Szpalerska</a:t>
            </a:r>
            <a:endParaRPr kumimoji="0" lang="fr-FR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C:\Users\Dagmara\Documents\Luksemburg\DSCN42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3780000" cy="504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71472" y="5429264"/>
            <a:ext cx="825803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Je suis impressionnée par l’ambiance qui régnait pendant la fête organisée à l’école.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J’avais l’occasion de déguster les plats typiques pour cette région.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Toute la soirée, j’ai dansé avec mes amis étrangers.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Adrianna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Stelmaszewska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57248"/>
          </a:xfrm>
        </p:spPr>
        <p:txBody>
          <a:bodyPr/>
          <a:lstStyle/>
          <a:p>
            <a:r>
              <a:rPr lang="fr-FR" dirty="0" smtClean="0"/>
              <a:t>Les écoles partenaires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1472" y="1928802"/>
            <a:ext cx="978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- Deutsch-</a:t>
            </a:r>
            <a:r>
              <a:rPr lang="fr-FR" sz="2400" b="1" dirty="0" err="1" smtClean="0"/>
              <a:t>Luxemburgisches</a:t>
            </a:r>
            <a:r>
              <a:rPr lang="fr-FR" sz="2400" b="1" dirty="0" smtClean="0"/>
              <a:t> Schengen- </a:t>
            </a:r>
            <a:r>
              <a:rPr lang="fr-FR" sz="2400" b="1" dirty="0" err="1" smtClean="0"/>
              <a:t>Lyzeum</a:t>
            </a:r>
            <a:r>
              <a:rPr lang="fr-FR" sz="2400" b="1" dirty="0" smtClean="0"/>
              <a:t>-Perl- Luxembourg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42910" y="2643182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- </a:t>
            </a:r>
            <a:r>
              <a:rPr lang="fr-FR" sz="2400" b="1" dirty="0" err="1" smtClean="0"/>
              <a:t>Liceo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Statale</a:t>
            </a:r>
            <a:r>
              <a:rPr lang="fr-FR" sz="2400" b="1" dirty="0" smtClean="0"/>
              <a:t> « San Benedetto »-</a:t>
            </a:r>
            <a:r>
              <a:rPr lang="fr-FR" sz="2400" b="1" dirty="0" err="1" smtClean="0"/>
              <a:t>Conversano</a:t>
            </a:r>
            <a:r>
              <a:rPr lang="fr-FR" sz="2400" b="1" dirty="0" smtClean="0"/>
              <a:t>-Italie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3429000"/>
            <a:ext cx="985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- </a:t>
            </a:r>
            <a:r>
              <a:rPr lang="fr-FR" sz="2400" b="1" dirty="0" err="1" smtClean="0"/>
              <a:t>Zespol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Szkol</a:t>
            </a:r>
            <a:r>
              <a:rPr lang="fr-FR" sz="2400" b="1" dirty="0" smtClean="0"/>
              <a:t> Centrum </a:t>
            </a:r>
            <a:r>
              <a:rPr lang="fr-FR" sz="2400" b="1" dirty="0" err="1" smtClean="0"/>
              <a:t>Edukacji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Ignacego</a:t>
            </a:r>
            <a:endParaRPr lang="fr-FR" sz="2400" b="1" dirty="0" smtClean="0"/>
          </a:p>
          <a:p>
            <a:r>
              <a:rPr lang="fr-FR" sz="2400" b="1" dirty="0" err="1" smtClean="0"/>
              <a:t>Lukasiewicza</a:t>
            </a:r>
            <a:r>
              <a:rPr lang="fr-FR" sz="2400" b="1" dirty="0" smtClean="0"/>
              <a:t>-Plock-Pologne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42910" y="4500570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- Maison Familiale Rurale- </a:t>
            </a:r>
            <a:r>
              <a:rPr lang="fr-FR" sz="2400" b="1" dirty="0" err="1" smtClean="0"/>
              <a:t>Agencourt</a:t>
            </a:r>
            <a:r>
              <a:rPr lang="fr-FR" sz="2400" b="1" dirty="0" smtClean="0"/>
              <a:t>-France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42910" y="528638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- </a:t>
            </a:r>
            <a:r>
              <a:rPr lang="fr-FR" sz="2400" b="1" dirty="0" err="1" smtClean="0"/>
              <a:t>Liceul</a:t>
            </a:r>
            <a:r>
              <a:rPr lang="fr-FR" sz="2400" b="1" dirty="0" smtClean="0"/>
              <a:t> Regina Maria-Dorohoi-Roumanie</a:t>
            </a:r>
            <a:endParaRPr lang="fr-FR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5" descr="C:\Users\Dagmara\AppData\Local\Temp\mam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14290"/>
            <a:ext cx="3491017" cy="46443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5286388"/>
            <a:ext cx="94004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Je me souviens de tous les bons moments que j’ai passé chez ma famille d’accueil.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Chaque jour, j’attendais le dîner avec impatience. Les plats servis par elle étaient délicieux.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Kacper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Chełkowski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Description: G:\New folder\1380314222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0"/>
            <a:ext cx="3729026" cy="497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Le voyage </a:t>
            </a:r>
            <a:r>
              <a:rPr lang="fr-FR" sz="1600" b="1" dirty="0">
                <a:latin typeface="Arial" pitchFamily="34" charset="0"/>
                <a:ea typeface="Calibri" pitchFamily="34" charset="0"/>
                <a:cs typeface="Calibri" pitchFamily="34" charset="0"/>
              </a:rPr>
              <a:t>à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Luxembourg m'a donné la chance de vivre la vie d'un adolescent</a:t>
            </a:r>
            <a:r>
              <a:rPr lang="fr-FR" sz="16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luxembourgeois.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Un des meilleurs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moments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a été quand je suis allé avec mon correspondant, </a:t>
            </a:r>
            <a:r>
              <a:rPr lang="fr-FR" sz="16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au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cours de tir à l’arc en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Strassen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avec sa mère.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Là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,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j’ai rencontré quelques archers  de classe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mondiale. Certains ont même participé à des Jeux olympiques !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4734342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Mon voyage </a:t>
            </a:r>
            <a:r>
              <a:rPr lang="fr-FR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à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Luxembourg dans le Projet Multilatéral Comenius a été extraordinaire 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Pendant cette mobilité, j’ai eu la chance de rencontrer des gens formidables, de découvrir un monde inconnu jusqu’alors,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 lieux vus seulement sur la carte ! La vie en famille, la découverte du pays à trois frontières, les classes à l’école, les excursions…Ce sont des moments inoubliables. 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Mais le meilleur des </a:t>
            </a:r>
            <a:r>
              <a:rPr kumimoji="0" lang="fr-FR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moments parfaits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passés à Luxembourg et en Allemagne reste la soirée passée à bowling,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avec les élèves luxembourgeois et allemands.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Merci pour tout, nos bons amis ! 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1418411_177289542466100_2043253107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6278108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5011341"/>
            <a:ext cx="9144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L’excursion au Luxembourg et en Allemagne a été merveilleuse.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C'était une excellente occasion et une expérience unique.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J'ai beaucoup aimé et je n'oublierai jamais les beaux moments.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Mon meilleur moment au Luxembourg et en Allemagne a a été quand j’ai visité Villa Borg et </a:t>
            </a: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Montclair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avec Max et sa mère.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C'était le moment j'ai fait des amis avec Max.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 plus, j’ai vu une ancienne ville  romane reconstruite où j'ai vu comment nos ancêtres vivaient et un château magnifique entouré de forêts.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624626" cy="4968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5214950"/>
            <a:ext cx="9144000" cy="181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rush Script MT" pitchFamily="66" charset="0"/>
                <a:cs typeface="Arial" pitchFamily="34" charset="0"/>
              </a:rPr>
              <a:t>	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Sept jours </a:t>
            </a:r>
            <a:r>
              <a:rPr lang="fr-L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sourires…sept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jours de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bonheur…sept jours avec </a:t>
            </a:r>
            <a:r>
              <a:rPr lang="fr-L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belles personnes…une belle semaine!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	Trier est une vielle ville</a:t>
            </a:r>
            <a:r>
              <a:rPr kumimoji="0" lang="fr-L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d’ Allemagne,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Nous </a:t>
            </a:r>
            <a:r>
              <a:rPr lang="fr-L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avons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visité les attractions 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touristiques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comme: la Porta </a:t>
            </a:r>
            <a:r>
              <a:rPr kumimoji="0" lang="fr-L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Nigra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le Cathédrale de Trier, Palace de Trier, St </a:t>
            </a:r>
            <a:r>
              <a:rPr kumimoji="0" lang="fr-L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Gangolf</a:t>
            </a:r>
            <a:r>
              <a:rPr kumimoji="0" lang="fr-L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Trier,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Basilique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Constantin,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J‘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adore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l’architecture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la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basilique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et les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bâtiments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7" name="I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048519" cy="5286388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Nous prenions des photos et nous nous sentions très </a:t>
            </a:r>
            <a:endParaRPr kumimoji="0" lang="fr-L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https://fbcdn-sphotos-d-a.akamaihd.net/hphotos-ak-frc3/1381595_671786166172566_27450205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215206" cy="54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5214950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 voyage au Luxembourg a été une des meilleures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expériences. 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C’</a:t>
            </a:r>
            <a:r>
              <a:rPr lang="fr-FR" sz="1600" b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é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tait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une aventure merveilleuse parce que nous avons développé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d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es compétences de communication.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Un autre moment mémorable a été la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soirée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du vendredi soir.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Nous avons dansé et</a:t>
            </a: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je me suis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fait beaucoup d’amis.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séparation n'a pas été facile.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ine 1" descr="P1200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715140" cy="502298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4" name="Imagine 3" descr="http://www.tipss.org/wp-content/uploads/2013/08/smile-quot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25833">
            <a:off x="371504" y="3371907"/>
            <a:ext cx="566738" cy="566737"/>
          </a:xfrm>
          <a:prstGeom prst="rect">
            <a:avLst/>
          </a:prstGeom>
          <a:noFill/>
        </p:spPr>
      </p:pic>
      <p:pic>
        <p:nvPicPr>
          <p:cNvPr id="38916" name="Imagine 4" descr="http://3.bp.blogspot.com/-jBFrEhQ7Za8/T0G1vhyvx-I/AAAAAAAAAfo/Gt_Va6s4zFg/s1600/smi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6836" flipH="1">
            <a:off x="8317512" y="1316596"/>
            <a:ext cx="511175" cy="511175"/>
          </a:xfrm>
          <a:prstGeom prst="rect">
            <a:avLst/>
          </a:prstGeom>
          <a:noFill/>
        </p:spPr>
      </p:pic>
      <p:pic>
        <p:nvPicPr>
          <p:cNvPr id="38917" name="Imagine 5" descr="http://lifeloveandmusic.net/Content/2013/01/ways-to-make-a-friend-sm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49676" flipH="1">
            <a:off x="544689" y="1187638"/>
            <a:ext cx="463550" cy="463550"/>
          </a:xfrm>
          <a:prstGeom prst="rect">
            <a:avLst/>
          </a:prstGeom>
          <a:noFill/>
        </p:spPr>
      </p:pic>
      <p:pic>
        <p:nvPicPr>
          <p:cNvPr id="38915" name="Imagine 6" descr="https://encrypted-tbn1.gstatic.com/images?q=tbn:ANd9GcQoQ0xseG1UXADaVPHkCdd9nDmMfKpLL_vrqDfCC1uaTQtrcnn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6776" y="3214686"/>
            <a:ext cx="635000" cy="663575"/>
          </a:xfrm>
          <a:prstGeom prst="rect">
            <a:avLst/>
          </a:prstGeom>
          <a:noFill/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4643446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J’ai passé le meilleur moment au Luxembourg et en Allemagne pendant le rallye des trois frontières ! Le mercredi a été la grande journée !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Si vous regardez la photo ajouté, vous pouvez découvrir ma belle équipe. En commençant de gauche à droite, nous sommes : Dan, </a:t>
            </a:r>
            <a:r>
              <a:rPr kumimoji="0" lang="fr-L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Mădălina</a:t>
            </a: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Laura, </a:t>
            </a:r>
            <a:r>
              <a:rPr kumimoji="0" lang="fr-L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Adelina</a:t>
            </a: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Max et Edward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C’est une modalité ingénieuse pour réunir plusieurs esprits sous la même pensée : réussir ensemble.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Rien ne peut être plus avantageux que ça !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le:Flag of Italy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290"/>
            <a:ext cx="6433440" cy="42862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42976" y="4786322"/>
            <a:ext cx="707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/>
              <a:t>Liceo Statale"San Benedetto“ - Conversano – Italie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14480" y="5357826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2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rencontre </a:t>
            </a:r>
          </a:p>
          <a:p>
            <a:pPr algn="ctr"/>
            <a:r>
              <a:rPr lang="fr-FR" sz="2400" b="1" dirty="0" smtClean="0"/>
              <a:t>Du 10 au 15 mars 2014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voyage italie 2014\DSCN21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0"/>
            <a:ext cx="7572396" cy="5572140"/>
          </a:xfrm>
          <a:prstGeom prst="rect">
            <a:avLst/>
          </a:prstGeom>
          <a:noFill/>
          <a:extLst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000100" y="5786454"/>
            <a:ext cx="73503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C’est un de mes meilleurs moments avec ma correspondante,</a:t>
            </a:r>
            <a:endParaRPr kumimoji="0" lang="fr-FR" sz="800" b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de très bons souvenirs en tête. </a:t>
            </a:r>
            <a:r>
              <a:rPr kumimoji="0" lang="fr-FR" sz="140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Charlotte</a:t>
            </a:r>
            <a:r>
              <a:rPr kumimoji="0" lang="fr-FR" sz="1400" u="none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400" u="none" strike="noStrike" cap="none" normalizeH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Raquin</a:t>
            </a:r>
            <a:r>
              <a:rPr kumimoji="0" lang="fr-FR" sz="1400" u="none" strike="noStrike" cap="none" normalizeH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(France)</a:t>
            </a:r>
            <a:endParaRPr kumimoji="0" lang="fr-FR" sz="140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data/data/com.infraware.PolarisOfficeAsusForTablet/files/.polaris_temp/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7715272" cy="5857892"/>
          </a:xfrm>
          <a:prstGeom prst="rect">
            <a:avLst/>
          </a:prstGeom>
          <a:noFill/>
          <a:ln w="3175" cap="flat" cmpd="sng">
            <a:noFill/>
            <a:prstDash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42844" y="6000768"/>
            <a:ext cx="9001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Mon meilleur moment est la rencontre avec ma correspondante, cette rencontre restera gravée dans mon cœur. </a:t>
            </a:r>
            <a:r>
              <a:rPr lang="fr-FR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Justine </a:t>
            </a:r>
            <a:r>
              <a:rPr lang="fr-FR" sz="1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Moingeon</a:t>
            </a:r>
            <a:r>
              <a:rPr lang="fr-FR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( France )</a:t>
            </a:r>
            <a:endParaRPr kumimoji="0" lang="fr-F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rapeau du Luxembou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14290"/>
            <a:ext cx="6246338" cy="4143404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57158" y="450057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Deutsch-</a:t>
            </a:r>
            <a:r>
              <a:rPr lang="fr-FR" sz="2400" b="1" dirty="0" err="1" smtClean="0"/>
              <a:t>Luxemburgisches</a:t>
            </a:r>
            <a:r>
              <a:rPr lang="fr-FR" sz="2400" b="1" dirty="0" smtClean="0"/>
              <a:t> Schengen-</a:t>
            </a:r>
            <a:r>
              <a:rPr lang="fr-FR" sz="2400" b="1" dirty="0" err="1" smtClean="0"/>
              <a:t>Lyzeum</a:t>
            </a:r>
            <a:r>
              <a:rPr lang="fr-FR" sz="2400" b="1" dirty="0" smtClean="0"/>
              <a:t> – Perl – Luxembourg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85918" y="5357826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1</a:t>
            </a:r>
            <a:r>
              <a:rPr lang="fr-FR" sz="2400" b="1" baseline="30000" dirty="0" smtClean="0"/>
              <a:t>ère</a:t>
            </a:r>
            <a:r>
              <a:rPr lang="fr-FR" sz="2400" b="1" dirty="0" smtClean="0"/>
              <a:t> Rencontre </a:t>
            </a:r>
          </a:p>
          <a:p>
            <a:pPr algn="ctr"/>
            <a:r>
              <a:rPr lang="fr-FR" sz="2400" b="1" dirty="0" smtClean="0"/>
              <a:t>Du  14 au 19 octobre 2013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William\Desktop\les meilleurs moments\italie\france\AFI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667647" cy="57507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565767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Des moments forts de partages et d’échanges. </a:t>
            </a:r>
          </a:p>
          <a:p>
            <a:pPr algn="ctr"/>
            <a:r>
              <a:rPr lang="fr-FR" sz="3200" dirty="0" err="1" smtClean="0"/>
              <a:t>Afifa</a:t>
            </a:r>
            <a:r>
              <a:rPr lang="fr-FR" sz="3200" dirty="0" smtClean="0"/>
              <a:t> </a:t>
            </a:r>
            <a:r>
              <a:rPr lang="fr-FR" sz="3200" dirty="0" err="1" smtClean="0"/>
              <a:t>Belkacem</a:t>
            </a:r>
            <a:r>
              <a:rPr lang="fr-FR" sz="3200" dirty="0" smtClean="0"/>
              <a:t> (France)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William\Desktop\les meilleurs moments\italie\france\TED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446998" cy="592933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5929330"/>
            <a:ext cx="878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Découverte d’une nouvelle culture et d’un autre quotidien. </a:t>
            </a:r>
          </a:p>
          <a:p>
            <a:pPr algn="ctr"/>
            <a:r>
              <a:rPr lang="fr-FR" sz="2400" dirty="0" smtClean="0"/>
              <a:t>Teddy </a:t>
            </a:r>
            <a:r>
              <a:rPr lang="fr-FR" sz="2400" dirty="0" err="1" smtClean="0"/>
              <a:t>Vitard</a:t>
            </a:r>
            <a:r>
              <a:rPr lang="fr-FR" sz="2400" dirty="0" smtClean="0"/>
              <a:t> (France)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4314846" cy="507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64357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Mes moments préférés en Italie ont été </a:t>
            </a:r>
            <a:r>
              <a:rPr lang="fr-FR" b="1" dirty="0" smtClean="0"/>
              <a:t>les voyages </a:t>
            </a:r>
            <a:r>
              <a:rPr lang="fr-FR" b="1" dirty="0"/>
              <a:t>à la mer. Les belvédères sur la mer sont</a:t>
            </a:r>
          </a:p>
          <a:p>
            <a:pPr algn="ctr"/>
            <a:r>
              <a:rPr lang="fr-FR" b="1" dirty="0" smtClean="0"/>
              <a:t>magnifiques . Ils </a:t>
            </a:r>
            <a:r>
              <a:rPr lang="fr-FR" b="1" dirty="0"/>
              <a:t>n'existent </a:t>
            </a:r>
            <a:r>
              <a:rPr lang="fr-FR" b="1" dirty="0" smtClean="0"/>
              <a:t>pas en </a:t>
            </a:r>
            <a:r>
              <a:rPr lang="fr-FR" b="1" dirty="0"/>
              <a:t>Allemagne.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350043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b="1" dirty="0"/>
          </a:p>
          <a:p>
            <a:pPr algn="ctr"/>
            <a:r>
              <a:rPr lang="fr-FR" sz="2400" b="1" dirty="0" smtClean="0"/>
              <a:t>On </a:t>
            </a:r>
            <a:r>
              <a:rPr lang="fr-FR" sz="2400" b="1" dirty="0"/>
              <a:t>a visité la ville </a:t>
            </a:r>
            <a:r>
              <a:rPr lang="fr-FR" sz="2400" b="1" dirty="0" err="1"/>
              <a:t>Polignano</a:t>
            </a:r>
            <a:r>
              <a:rPr lang="fr-FR" sz="2400" b="1" dirty="0"/>
              <a:t>. Nous étions tous ensemble, </a:t>
            </a:r>
            <a:r>
              <a:rPr lang="fr-FR" sz="2400" b="1" dirty="0" smtClean="0"/>
              <a:t>les</a:t>
            </a:r>
            <a:endParaRPr lang="fr-FR" sz="2400" b="1" dirty="0"/>
          </a:p>
          <a:p>
            <a:pPr algn="ctr"/>
            <a:r>
              <a:rPr lang="fr-FR" sz="2400" b="1" dirty="0"/>
              <a:t>italiens, les </a:t>
            </a:r>
            <a:r>
              <a:rPr lang="fr-FR" sz="2400" b="1" dirty="0" smtClean="0"/>
              <a:t>français, </a:t>
            </a:r>
            <a:r>
              <a:rPr lang="fr-FR" sz="2400" b="1" dirty="0"/>
              <a:t>les </a:t>
            </a:r>
            <a:r>
              <a:rPr lang="fr-FR" sz="2400" b="1" dirty="0" smtClean="0"/>
              <a:t>roumains </a:t>
            </a:r>
            <a:r>
              <a:rPr lang="fr-FR" sz="2400" b="1" dirty="0"/>
              <a:t>et les </a:t>
            </a:r>
            <a:r>
              <a:rPr lang="fr-FR" sz="2400" b="1" dirty="0" smtClean="0"/>
              <a:t>polonais. </a:t>
            </a:r>
            <a:r>
              <a:rPr lang="fr-FR" sz="2400" b="1" dirty="0"/>
              <a:t>C’était bien parce qu’on a fait</a:t>
            </a:r>
          </a:p>
          <a:p>
            <a:pPr algn="ctr"/>
            <a:r>
              <a:rPr lang="fr-FR" sz="2400" b="1" dirty="0"/>
              <a:t>connaissance avec les </a:t>
            </a:r>
            <a:r>
              <a:rPr lang="fr-FR" sz="2400" b="1" dirty="0" smtClean="0"/>
              <a:t>correspondants d’autres </a:t>
            </a:r>
            <a:r>
              <a:rPr lang="fr-FR" sz="2400" b="1" dirty="0"/>
              <a:t>pays. On a fait une promenade pour voir les</a:t>
            </a:r>
          </a:p>
          <a:p>
            <a:pPr algn="ctr"/>
            <a:r>
              <a:rPr lang="fr-FR" sz="2400" b="1" dirty="0"/>
              <a:t>roches de </a:t>
            </a:r>
            <a:r>
              <a:rPr lang="fr-FR" sz="2400" b="1" dirty="0" err="1"/>
              <a:t>Polignano</a:t>
            </a:r>
            <a:r>
              <a:rPr lang="fr-FR" sz="2400" b="1" dirty="0" smtClean="0"/>
              <a:t>. Là </a:t>
            </a:r>
            <a:r>
              <a:rPr lang="fr-FR" sz="2400" b="1" dirty="0"/>
              <a:t>on a vu le coucher du soleil et nous</a:t>
            </a:r>
          </a:p>
          <a:p>
            <a:pPr algn="ctr"/>
            <a:r>
              <a:rPr lang="fr-FR" sz="2400" b="1" dirty="0"/>
              <a:t>avions eu de temps de prendre quelque photos</a:t>
            </a:r>
            <a:r>
              <a:rPr lang="fr-FR" sz="2400" b="1" dirty="0" smtClean="0"/>
              <a:t>. Angela </a:t>
            </a:r>
            <a:r>
              <a:rPr lang="fr-FR" sz="2400" b="1" dirty="0" err="1"/>
              <a:t>Grewelding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796442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380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Les paysages sont magnifiques. Un </a:t>
            </a:r>
            <a:r>
              <a:rPr lang="fr-FR" b="1" dirty="0"/>
              <a:t>autre moment que j'ai </a:t>
            </a:r>
            <a:r>
              <a:rPr lang="fr-FR" b="1" dirty="0" smtClean="0"/>
              <a:t>aimé</a:t>
            </a:r>
            <a:r>
              <a:rPr lang="fr-FR" b="1" dirty="0"/>
              <a:t>, était le dernier soir, parce que </a:t>
            </a:r>
            <a:r>
              <a:rPr lang="fr-FR" b="1" dirty="0" smtClean="0"/>
              <a:t>toutes </a:t>
            </a:r>
            <a:r>
              <a:rPr lang="fr-FR" b="1" dirty="0"/>
              <a:t>les </a:t>
            </a:r>
            <a:r>
              <a:rPr lang="fr-FR" b="1" dirty="0" err="1" smtClean="0"/>
              <a:t>personnesétaient</a:t>
            </a:r>
            <a:r>
              <a:rPr lang="fr-FR" b="1" dirty="0" smtClean="0"/>
              <a:t> heureuses.</a:t>
            </a:r>
            <a:endParaRPr lang="fr-FR" b="1" dirty="0"/>
          </a:p>
          <a:p>
            <a:pPr algn="ctr"/>
            <a:r>
              <a:rPr lang="fr-FR" b="1" dirty="0" smtClean="0"/>
              <a:t>Le </a:t>
            </a:r>
            <a:r>
              <a:rPr lang="fr-FR" b="1" dirty="0"/>
              <a:t>temps en Italie était </a:t>
            </a:r>
            <a:r>
              <a:rPr lang="fr-FR" b="1" dirty="0" smtClean="0"/>
              <a:t>formidable !!!</a:t>
            </a:r>
            <a:endParaRPr lang="fr-FR" b="1" dirty="0"/>
          </a:p>
          <a:p>
            <a:pPr algn="ctr"/>
            <a:r>
              <a:rPr lang="fr-FR" b="1" dirty="0" smtClean="0"/>
              <a:t>Laura </a:t>
            </a:r>
            <a:r>
              <a:rPr lang="fr-FR" b="1" dirty="0" err="1" smtClean="0"/>
              <a:t>Scherschel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G:\Ciao italiano\DSCN29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0"/>
            <a:ext cx="3873003" cy="51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5286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Mes meilleurs souvenirs d’Italie sont liés à la visite d’Alberobello.</a:t>
            </a:r>
            <a:endParaRPr kumimoji="0" lang="fr-FR" sz="1600" b="1" i="1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C’est un village merveilleux avec des trulli – petites maisons en murs épais et avec toits de pierre.</a:t>
            </a:r>
            <a:endParaRPr kumimoji="0" lang="fr-FR" sz="1600" b="1" i="1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En me promenant parmi ces bâtiments extraordinaires, je me sentais comme dans les contes de fées. </a:t>
            </a:r>
            <a:endParaRPr kumimoji="0" lang="fr-FR" sz="1600" b="1" i="1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Paulina Kołodziejska</a:t>
            </a:r>
            <a:endParaRPr kumimoji="0" lang="fr-FR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 descr="G:\Ciao italiano\DSCN29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452360" cy="537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Mes meilleurs moments d’Italie??? – Les filles et le shopping!!! </a:t>
            </a:r>
            <a:endParaRPr kumimoji="0" lang="fr-FR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Bien sûr, je rigole! Dans ce pays plein de soleil, j’adore s</a:t>
            </a:r>
            <a:r>
              <a:rPr kumimoji="0" lang="fr-FR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u</a:t>
            </a: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rtout les gens. Leur mentalité, </a:t>
            </a:r>
            <a:endParaRPr kumimoji="0" lang="fr-FR" sz="1400" b="1" i="1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leur façon de vivre et leur énorme hospitalité. Chez ma famille d’accueil, je me sentais comme chez moi, complétement à l’aise.</a:t>
            </a:r>
            <a:endParaRPr kumimoji="0" lang="fr-FR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Et en plus la cuisine italienne</a:t>
            </a:r>
            <a:r>
              <a:rPr lang="fr-FR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c</a:t>
            </a:r>
            <a:r>
              <a:rPr kumimoji="0" lang="pl-PL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’est si bon!</a:t>
            </a:r>
            <a:endParaRPr kumimoji="0" lang="fr-FR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Piotr Szymański</a:t>
            </a:r>
            <a:endParaRPr kumimoji="0" lang="pl-PL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G:\Ciao italiano\DSCN29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57166"/>
            <a:ext cx="4957907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4786322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La rencontre à Conversano était pour moi une expérience inoubliable. 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Je suis contente d’avoir vu tant d’endroits pittoresques et d’avoir connu des personnes venant d’autres pays européens. 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Autrefois, je n’avais jamais eu de </a:t>
            </a:r>
            <a:r>
              <a:rPr kumimoji="0" lang="fr-FR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cette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possibilité. 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Merci Comenius</a:t>
            </a: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!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Anna Widzyk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0" descr="G:\Ciao italiano\DSCN3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896721" cy="36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" y="4572008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La dernière soirée à l’école était vraiment excellente. </a:t>
            </a:r>
            <a:endParaRPr kumimoji="0" lang="fr-FR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Tout le monde était 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</a:t>
            </a: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bonne humeur. </a:t>
            </a:r>
            <a:endParaRPr kumimoji="0" lang="fr-FR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Les parents ont préparé beaucoup de spécialités de la cuisine italienne. On a dansé, chanté et rigolé tous ensemble. </a:t>
            </a:r>
            <a:endParaRPr kumimoji="0" lang="fr-FR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On s’est bien amusé.</a:t>
            </a:r>
            <a:endParaRPr kumimoji="0" lang="fr-FR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Magdalena Wróblewska</a:t>
            </a:r>
            <a:endParaRPr kumimoji="0" lang="pl-PL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0" descr="1545014_661577097235677_87995826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55004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1143040" y="4929198"/>
            <a:ext cx="1085857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J’ai passé des moments magnifiques dans toute la réunion de projet en Italie !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Mon meilleur moment était le temps que j'ai passé dans la famille.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En particulier, lorsque j'ai rencontré l'oncle, la tante, les cousins et bien sûr les grands-parents de</a:t>
            </a:r>
            <a:r>
              <a:rPr kumimoji="0" lang="fr-FR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Mariangela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Ils sont une belle famille et très accueillante.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Depuis le premier moment, ils m'ont fait me sentir comme chez moi.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Avant le dîner, nous avons beaucoup parlé de mon pays, de ma famille, et ils m'ont dit de leur famille.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J'ai beaucoup  aimé cette expérience mais le temps </a:t>
            </a:r>
            <a:r>
              <a:rPr lang="fr-FR" sz="14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est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passé trop vite.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1371309_556137581126450_11430923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49661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585789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C’est pas parce que l’on ne connaît pas une personne que l’affinité ne peut pas exister.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-64" y="5000636"/>
            <a:ext cx="91440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'ai passé un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bon moment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dans la petite ville d'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Alberobello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o-R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Là, j'ai vu que toutes les maisons avaient la même forme spéciale.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Ce sont les Trulli.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ro-R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ous sommes entrés dans une maison "trulli" et j'ai été impressionnée par sa taille. C’était très petit mais il y avait deux chambres. 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 porte était si petite que nous nous inclinions pour y entrer. 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 jour à Alberobello est mémorable!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5" name="Picture 0" descr="1795313_619333921476530_1500442549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286644" cy="485776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422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o-R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7000892" cy="525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4282" y="5357826"/>
            <a:ext cx="81983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Je trouve que c'est le meilleur moment !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Cette photo a été prise sur la mer Adriatique, dans la ville de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Polignano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à Mare.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vue était magnifique !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J'ai pris  beaucoup de photos pour me rappeler </a:t>
            </a:r>
            <a:r>
              <a:rPr lang="fr-FR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 jour avec tendresse. 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5072074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Le plus beau moment passé en Italie était le diner avec la famille de Sara.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3E454C"/>
              </a:solidFill>
              <a:effectLst/>
              <a:latin typeface="Arial" pitchFamily="34" charset="0"/>
              <a:ea typeface="Calibri" pitchFamily="34" charset="0"/>
              <a:cs typeface="Helvetic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 Au diner sont venues la grand-mère de Sara et une copine de Maira, la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s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oeu</a:t>
            </a:r>
            <a:r>
              <a:rPr lang="fr-FR" sz="1400" b="1" dirty="0" err="1">
                <a:solidFill>
                  <a:srgbClr val="3E454C"/>
                </a:solidFill>
                <a:latin typeface="Arial" pitchFamily="34" charset="0"/>
                <a:ea typeface="Calibri" pitchFamily="34" charset="0"/>
                <a:cs typeface="Helvetica"/>
              </a:rPr>
              <a:t>r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de Sara.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3E454C"/>
              </a:solidFill>
              <a:effectLst/>
              <a:latin typeface="Arial" pitchFamily="34" charset="0"/>
              <a:ea typeface="Calibri" pitchFamily="34" charset="0"/>
              <a:cs typeface="Helvetic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 La mère et la grande-mère de Sara ont préparé le diner et nous avons mangé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 des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 panzerotti.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rgbClr val="3E454C"/>
              </a:solidFill>
              <a:effectLst/>
              <a:latin typeface="Arial" pitchFamily="34" charset="0"/>
              <a:ea typeface="Calibri" pitchFamily="34" charset="0"/>
              <a:cs typeface="Helvetic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Pend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a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rgbClr val="3E454C"/>
                </a:solidFill>
                <a:effectLst/>
                <a:latin typeface="Arial" pitchFamily="34" charset="0"/>
                <a:ea typeface="Calibri" pitchFamily="34" charset="0"/>
                <a:cs typeface="Helvetica"/>
              </a:rPr>
              <a:t>nt ce temps moi, Sara, Maira et Valentina, nous avons chanté à la guitare, nous avons pris des photos et raconté des histoires</a:t>
            </a:r>
            <a:r>
              <a:rPr lang="fr-FR" sz="1400" b="1" dirty="0" smtClean="0">
                <a:solidFill>
                  <a:srgbClr val="3E454C"/>
                </a:solidFill>
                <a:latin typeface="Arial" pitchFamily="34" charset="0"/>
                <a:ea typeface="Calibri" pitchFamily="34" charset="0"/>
                <a:cs typeface="Helvetica"/>
              </a:rPr>
              <a:t> sur notre vie.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IMG_34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399912" cy="4929198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429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ile:Flag of Poland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14290"/>
            <a:ext cx="6977058" cy="436066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2910" y="5072074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Zespół Szkół Centrum Edukacji</a:t>
            </a:r>
            <a:r>
              <a:rPr lang="fr-FR" sz="2000" b="1" dirty="0" smtClean="0"/>
              <a:t> </a:t>
            </a:r>
            <a:r>
              <a:rPr lang="pl-PL" sz="2000" b="1" dirty="0" smtClean="0"/>
              <a:t>Ignacego</a:t>
            </a:r>
            <a:r>
              <a:rPr lang="fr-FR" sz="2000" b="1" dirty="0" smtClean="0"/>
              <a:t> </a:t>
            </a:r>
            <a:r>
              <a:rPr lang="pl-PL" sz="2000" b="1" dirty="0" smtClean="0"/>
              <a:t>Łukasiewicza</a:t>
            </a:r>
            <a:r>
              <a:rPr lang="fr-FR" sz="2000" b="1" dirty="0" smtClean="0"/>
              <a:t> – Plock – Pologne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3042" y="557214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3</a:t>
            </a:r>
            <a:r>
              <a:rPr lang="fr-FR" b="1" baseline="30000" dirty="0" smtClean="0"/>
              <a:t>ème</a:t>
            </a:r>
            <a:r>
              <a:rPr lang="fr-FR" b="1" dirty="0" smtClean="0"/>
              <a:t> rencontre</a:t>
            </a:r>
          </a:p>
          <a:p>
            <a:pPr algn="ctr"/>
            <a:r>
              <a:rPr lang="fr-FR" b="1" dirty="0" smtClean="0"/>
              <a:t>Du 25 au 31 mai 2014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data/data/com.infraware.PolarisOfficeStdForTablet/files/.polaris_temp/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38" y="0"/>
            <a:ext cx="7210425" cy="5273675"/>
          </a:xfrm>
          <a:prstGeom prst="rect">
            <a:avLst/>
          </a:prstGeom>
          <a:noFill/>
          <a:ln w="3175" cap="flat" cmpd="sng">
            <a:noFill/>
            <a:prstDash val="solid"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-1" y="5500702"/>
            <a:ext cx="91440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À mon avis, le moment le plus beau en Pologne a été la journée à Torun .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J'ai aimé cette ville, son style médiéval et ses monuments, les églises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et les murs entièrement en brique rouge.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La vieille ville m'a surpris, nous avons marché pendant beaucoup de temps pour visiter autant que</a:t>
            </a:r>
            <a:r>
              <a:rPr kumimoji="0" lang="fr-FR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 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possible.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Federica</a:t>
            </a:r>
            <a:r>
              <a:rPr kumimoji="0" lang="fr-F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 </a:t>
            </a:r>
            <a:r>
              <a:rPr kumimoji="0" lang="fr-FR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Bright" pitchFamily="18" charset="0"/>
                <a:ea typeface="Lucida Bright" pitchFamily="18" charset="0"/>
                <a:cs typeface="Times New Roman" pitchFamily="18" charset="0"/>
              </a:rPr>
              <a:t>Piccirilli</a:t>
            </a:r>
            <a:r>
              <a:rPr lang="fr-FR" sz="800" b="1" dirty="0" smtClean="0">
                <a:latin typeface="Arial" pitchFamily="34" charset="0"/>
                <a:ea typeface="Lucida Bright" pitchFamily="18" charset="0"/>
                <a:cs typeface="Arial" pitchFamily="34" charset="0"/>
              </a:rPr>
              <a:t>  </a:t>
            </a:r>
            <a:r>
              <a:rPr lang="fr-FR" sz="1600" b="1" dirty="0" smtClean="0">
                <a:latin typeface="Arial" pitchFamily="34" charset="0"/>
                <a:ea typeface="Lucida Bright" pitchFamily="18" charset="0"/>
                <a:cs typeface="Arial" pitchFamily="34" charset="0"/>
              </a:rPr>
              <a:t>Italie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data/data/com.infraware.PolarisOfficeStdForTablet/files/.polaris_temp/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5787390" cy="4344035"/>
          </a:xfrm>
          <a:prstGeom prst="rect">
            <a:avLst/>
          </a:prstGeom>
          <a:noFill/>
          <a:ln w="3175" cap="flat" cmpd="sng">
            <a:noFill/>
            <a:prstDash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4714884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Mon séjour en Pologne a été exactement comme je l’avais rêvé et pour cela </a:t>
            </a:r>
            <a:r>
              <a:rPr lang="fr-FR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’est très difficile de parler d’un moment préféré vu que j’ai aimé tout. </a:t>
            </a:r>
            <a:r>
              <a:rPr lang="fr-FR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outefois la chose que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Je  n’oublierai jamais est le rapport que j’ai construit avec mes ”nouvelles sœurs” Magda</a:t>
            </a:r>
            <a:r>
              <a:rPr kumimoji="0" lang="fr-FR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correspondante polonaise</a:t>
            </a:r>
            <a:r>
              <a:rPr lang="fr-FR" sz="1400" b="1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fr-FR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et Margaux correspondante française.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Les moments les plus beaux étaient ceux passés à table avec toute la famille:</a:t>
            </a:r>
            <a:r>
              <a:rPr kumimoji="0" lang="fr-FR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trois nationalités unies autour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d’ une table pour partager les repas comme une véritable famille ou il n’est pas nécessaire de parler pour se comprendre et s’aimer.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Immagine 3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686300" cy="3124200"/>
          </a:xfrm>
          <a:prstGeom prst="rect">
            <a:avLst/>
          </a:prstGeom>
          <a:noFill/>
        </p:spPr>
      </p:pic>
      <p:pic>
        <p:nvPicPr>
          <p:cNvPr id="25601" name="Immagine 2" descr="IMG_02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28604"/>
            <a:ext cx="3981450" cy="2981325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4000504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Il difficile de dire quel a été le meilleur moment.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Dans ma famille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j’ai pu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comprendre les habitudes de vie dans un pays différent du mien.  Tout cela a été une série de très beaux moments.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 vendredi soir, j'ai 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eu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la 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chance de célébrer  un anniversaire en Pologne. 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cette occasion, j'ai réalisé que, malgré certaines différences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dans les habitudes, il ya quelque chose en commun : l’ importance de la célébration d'une étape de la vie.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581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786578" y="6000768"/>
            <a:ext cx="2051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Vittoria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Latrofa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 Italie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ttps://scontent-b-fra.xx.fbcdn.net/hphotos-xap1/t1.0-9/10425020_668073959931319_9222465188488520566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92958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557214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Le Jeu de Basket-ball avec les étudiants européens</a:t>
            </a:r>
            <a:r>
              <a:rPr kumimoji="0" lang="fr-FR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été l'un de mes meilleurs moments</a:t>
            </a: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https://scontent-b-lhr.xx.fbcdn.net/hphotos-xfp1/l/t1.0-9/10325666_645545795538817_6495851222703878127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0"/>
            <a:ext cx="6858016" cy="50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-214346" y="4929198"/>
            <a:ext cx="93583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J’ai choisi cette photo, parce que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oir nous sommes allés dans un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café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Nous avons beaucoup parlé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et après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nous avons visité la ville de Plock en groupe. 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5645" y="6143644"/>
            <a:ext cx="335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Marc </a:t>
            </a:r>
            <a:r>
              <a:rPr lang="de-DE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Johannsmann</a:t>
            </a:r>
            <a:r>
              <a:rPr lang="de-DE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-Luxembourg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2529" name="I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363385" cy="4786346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57158" y="5072074"/>
            <a:ext cx="84388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 Une personne heureuse est trop contente du présent, pour penser sérieusement à son avenir. »</a:t>
            </a:r>
            <a:endParaRPr kumimoji="0" lang="fr-FR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415660_617856644933831_189338312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715272" cy="577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1446" y="5929330"/>
            <a:ext cx="90925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 meilleur moment </a:t>
            </a:r>
            <a:r>
              <a:rPr lang="fr-F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tait avec ma correspondante.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erci pour ce séjour et j’espère vous revoir très vite !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5643578"/>
            <a:ext cx="88738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Je peux dire que chaque moment passé en Pologne est le meilleur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parce que chaque moment a une place spéciale dans mon cœur.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I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890446" cy="521495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407194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Pour moi, le plus beau moment a été l’excursion à Toruń, la ville où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Nicolaus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Copernicus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fr-FR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né.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cette réunion de projet j’ai eu l’occasion d’apprendre beaucoup de choses. Pendant la visite du Musée de l’Imprimerie à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Grębocin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j’ai eu l’occasion de voir les méthodes d’écriture qui utilisées avant d’inventer le stylo.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J’aime l’histoire et ça a été, pour moi, un voyage dans le passé. Nous avons écrit avec la plume, on a imprimé un certificat comme nos ancêtres et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 a fait du papier comme les chinois dans le 2ème siècle.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Nous avons parlé de tout: l’histoire de Toruń,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l’histoire de Pologne, l’histoire de notre pays, nos familles, nos passions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5350" y="1125538"/>
            <a:ext cx="5934075" cy="3952875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934075" cy="395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4786322"/>
            <a:ext cx="9144000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Une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belle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soirée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Je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peux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dire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que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tous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les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moments de la mobilité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ont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été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importants.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Segoe UI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Ce d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é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placement en Pologne est une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expérience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agréable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pour moi</a:t>
            </a:r>
            <a:r>
              <a:rPr lang="fr-FR" sz="1400" b="1" dirty="0" smtClean="0">
                <a:latin typeface="Comic Sans MS" pitchFamily="66" charset="0"/>
                <a:ea typeface="Calibri" pitchFamily="34" charset="0"/>
                <a:cs typeface="Segoe UI" pitchFamily="34" charset="0"/>
              </a:rPr>
              <a:t>,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Segoe UI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parce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quej'ai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rencontré de nouvelles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personnes de nationalités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différentes et j'ai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visité des endroits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nouveaux.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La dernièrejournée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passée dans la ville de Plock, avec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les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élèves de Comenius, je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la considère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spéciale.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Ce jour-là, j'ai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réalisé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vraiment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combien nous nous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sommes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attachés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les uns des autres.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Segoe UI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Au cours de la journée, nous avons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 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visité le mus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é</a:t>
            </a:r>
            <a:r>
              <a:rPr kumimoji="0" lang="ro-R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e ethnographique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9457" name="Picture 0" descr="10273378_448117151991442_38617231930296627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072330" cy="4692647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447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William\Desktop\les meilleurs moments\pologne\france\LA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627" y="0"/>
            <a:ext cx="7239019" cy="54292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1472" y="5715016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Découvrir c’est s’enrichir! Laura Bertrand (France)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C:\Users\William\Desktop\les meilleurs moments\pologne\france\MARG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7790301" cy="584272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00100" y="6072206"/>
            <a:ext cx="722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Tous réunis sous un même drapeau, l’Europe! Margaux Bourgeon (France)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William\Desktop\les meilleurs moments\pologne\france\NI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715404" cy="581026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57356" y="607220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Du partage et de l’amitié! Ninon Clément ( France 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William\Desktop\les meilleurs moments\pologne\france\SAN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7528330" cy="56462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28794" y="5857892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Découverte des cours de chimie, un bon moyen de comparer nos systèmes! Sandra </a:t>
            </a:r>
            <a:r>
              <a:rPr lang="fr-FR" b="1" dirty="0" err="1" smtClean="0"/>
              <a:t>Darnel</a:t>
            </a:r>
            <a:r>
              <a:rPr lang="fr-FR" b="1" dirty="0" smtClean="0"/>
              <a:t> ( France 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6940"/>
            <a:ext cx="5953144" cy="674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563" y="1604963"/>
            <a:ext cx="54768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143240" y="5572140"/>
            <a:ext cx="3298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J'ai aimé chaque moment :) 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le:Flag of France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0"/>
            <a:ext cx="6691306" cy="445808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5720" y="4857760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Maison Familiale Rurale – </a:t>
            </a:r>
            <a:r>
              <a:rPr lang="fr-FR" sz="2400" b="1" dirty="0" err="1" smtClean="0"/>
              <a:t>Agencourt</a:t>
            </a:r>
            <a:r>
              <a:rPr lang="fr-FR" sz="2400" b="1" dirty="0" smtClean="0"/>
              <a:t> –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14546" y="5500702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4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rencontre</a:t>
            </a:r>
          </a:p>
          <a:p>
            <a:pPr algn="ctr"/>
            <a:r>
              <a:rPr lang="fr-FR" sz="2400" b="1" dirty="0" smtClean="0"/>
              <a:t>Du 6 au 11 octobre 2014</a:t>
            </a:r>
            <a:endParaRPr lang="fr-FR" sz="2400" b="1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SAM_0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600928" cy="570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000768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Un bon moment de partage entre Luxembourgeois, Français, Roumains,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Italiens et Polonais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autour d’une chanson.</a:t>
            </a:r>
            <a:r>
              <a:rPr lang="fr-F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Marie Simon (France)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William\Desktop\les meilleurs moments\france\italie\Meilleur moment en France - Valer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285728"/>
            <a:ext cx="9358346" cy="6238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4810" y="1357298"/>
            <a:ext cx="49291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José Alexandre </a:t>
            </a:r>
            <a:r>
              <a:rPr lang="fr-FR" dirty="0" err="1" smtClean="0"/>
              <a:t>Arroteia</a:t>
            </a:r>
            <a:r>
              <a:rPr lang="fr-FR" dirty="0" smtClean="0"/>
              <a:t> (Luxembourg)</a:t>
            </a:r>
            <a:endParaRPr lang="fr-FR" dirty="0"/>
          </a:p>
          <a:p>
            <a:endParaRPr lang="fr" dirty="0"/>
          </a:p>
          <a:p>
            <a:pPr algn="just"/>
            <a:r>
              <a:rPr lang="fr-FR" b="1" dirty="0"/>
              <a:t>On a fait beaucoup dans cette semaine </a:t>
            </a:r>
            <a:r>
              <a:rPr lang="fr-FR" b="1" dirty="0" smtClean="0"/>
              <a:t>de </a:t>
            </a:r>
            <a:r>
              <a:rPr lang="fr-FR" b="1" dirty="0"/>
              <a:t>projet C</a:t>
            </a:r>
            <a:r>
              <a:rPr lang="fr-FR" b="1" dirty="0" smtClean="0"/>
              <a:t>omenius. On </a:t>
            </a:r>
            <a:r>
              <a:rPr lang="fr-FR" b="1" dirty="0"/>
              <a:t>a vu </a:t>
            </a:r>
            <a:r>
              <a:rPr lang="fr-FR" b="1" dirty="0" smtClean="0"/>
              <a:t>beaucoup de </a:t>
            </a:r>
            <a:r>
              <a:rPr lang="fr-FR" b="1" dirty="0"/>
              <a:t>musées, des villes et on a rencontré des nouveaux amis .</a:t>
            </a:r>
          </a:p>
          <a:p>
            <a:pPr algn="just"/>
            <a:r>
              <a:rPr lang="fr-FR" b="1" dirty="0"/>
              <a:t>Mais le plus bon moment était </a:t>
            </a:r>
            <a:r>
              <a:rPr lang="fr-FR" b="1" dirty="0" smtClean="0"/>
              <a:t>à </a:t>
            </a:r>
            <a:r>
              <a:rPr lang="fr-FR" b="1" dirty="0"/>
              <a:t>la ville </a:t>
            </a:r>
            <a:r>
              <a:rPr lang="fr-FR" b="1" dirty="0" smtClean="0"/>
              <a:t>Dijon. Dijon </a:t>
            </a:r>
            <a:r>
              <a:rPr lang="fr-FR" b="1" dirty="0"/>
              <a:t>est une </a:t>
            </a:r>
            <a:r>
              <a:rPr lang="fr-FR" b="1" dirty="0" smtClean="0"/>
              <a:t>très grande </a:t>
            </a:r>
            <a:r>
              <a:rPr lang="fr-FR" b="1" dirty="0"/>
              <a:t>ville </a:t>
            </a:r>
            <a:r>
              <a:rPr lang="fr-FR" b="1" dirty="0" smtClean="0"/>
              <a:t> </a:t>
            </a:r>
            <a:r>
              <a:rPr lang="fr-FR" b="1" dirty="0"/>
              <a:t>historique</a:t>
            </a:r>
            <a:r>
              <a:rPr lang="fr-FR" b="1" dirty="0" smtClean="0"/>
              <a:t>. Il </a:t>
            </a:r>
            <a:r>
              <a:rPr lang="fr-FR" b="1" dirty="0"/>
              <a:t>y a des cafés</a:t>
            </a:r>
            <a:r>
              <a:rPr lang="fr-FR" b="1" dirty="0" smtClean="0"/>
              <a:t>, musées, bars, monuments </a:t>
            </a:r>
            <a:r>
              <a:rPr lang="fr-FR" b="1" dirty="0"/>
              <a:t>et </a:t>
            </a:r>
            <a:r>
              <a:rPr lang="fr-FR" b="1" dirty="0" smtClean="0"/>
              <a:t>des sculptures</a:t>
            </a:r>
            <a:endParaRPr lang="fr-FR" b="1" dirty="0"/>
          </a:p>
          <a:p>
            <a:pPr algn="just"/>
            <a:endParaRPr lang="fr" dirty="0"/>
          </a:p>
          <a:p>
            <a:pPr algn="just"/>
            <a:r>
              <a:rPr lang="fr-FR" b="1" dirty="0"/>
              <a:t>Les musées </a:t>
            </a:r>
            <a:r>
              <a:rPr lang="fr-FR" b="1" dirty="0" smtClean="0"/>
              <a:t>à </a:t>
            </a:r>
            <a:r>
              <a:rPr lang="fr-FR" b="1" dirty="0"/>
              <a:t>Dijon </a:t>
            </a:r>
            <a:r>
              <a:rPr lang="fr-FR" b="1" dirty="0" smtClean="0"/>
              <a:t>étaient  beaux. </a:t>
            </a:r>
            <a:endParaRPr lang="fr-FR" b="1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49540" y="963863"/>
            <a:ext cx="492817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" dirty="0"/>
          </a:p>
          <a:p>
            <a:pPr algn="ctr"/>
            <a:endParaRPr lang="fr" b="1" dirty="0"/>
          </a:p>
          <a:p>
            <a:pPr algn="ctr"/>
            <a:r>
              <a:rPr lang="fr-FR" b="1" dirty="0"/>
              <a:t>Ici une photo de la dernière soirée avec tous </a:t>
            </a:r>
            <a:r>
              <a:rPr lang="fr-FR" b="1" dirty="0" smtClean="0"/>
              <a:t>les correspondants.</a:t>
            </a:r>
            <a:endParaRPr lang="fr-FR" b="1" dirty="0"/>
          </a:p>
          <a:p>
            <a:pPr algn="ctr"/>
            <a:r>
              <a:rPr lang="fr-FR" b="1" dirty="0"/>
              <a:t>Moi je suis le garçon </a:t>
            </a:r>
            <a:r>
              <a:rPr lang="fr-FR" b="1" dirty="0" smtClean="0"/>
              <a:t>du milieu. </a:t>
            </a:r>
            <a:r>
              <a:rPr lang="fr-FR" b="1" dirty="0"/>
              <a:t>Je </a:t>
            </a:r>
            <a:r>
              <a:rPr lang="fr-FR" b="1" dirty="0" smtClean="0"/>
              <a:t>m'appelle </a:t>
            </a:r>
            <a:r>
              <a:rPr lang="fr-FR" b="1" dirty="0"/>
              <a:t>Yann et je </a:t>
            </a:r>
            <a:r>
              <a:rPr lang="fr-FR" b="1" dirty="0" smtClean="0"/>
              <a:t>viens </a:t>
            </a:r>
            <a:r>
              <a:rPr lang="fr-FR" b="1" dirty="0"/>
              <a:t>du Luxembourg.</a:t>
            </a:r>
          </a:p>
          <a:p>
            <a:pPr algn="ctr"/>
            <a:r>
              <a:rPr lang="fr-FR" b="1" dirty="0"/>
              <a:t>A droite vous voyez mon </a:t>
            </a:r>
            <a:r>
              <a:rPr lang="fr-FR" b="1" dirty="0" smtClean="0"/>
              <a:t>correspondant </a:t>
            </a:r>
            <a:r>
              <a:rPr lang="fr-FR" b="1" dirty="0"/>
              <a:t>Benjamin, le garçon le plus </a:t>
            </a:r>
            <a:r>
              <a:rPr lang="fr-FR" b="1" dirty="0" smtClean="0"/>
              <a:t>gentil </a:t>
            </a:r>
            <a:r>
              <a:rPr lang="fr-FR" b="1" dirty="0"/>
              <a:t>du monde et à gauche Teddy un bon copain et le correspondant de </a:t>
            </a:r>
            <a:r>
              <a:rPr lang="fr-FR" b="1" dirty="0" smtClean="0"/>
              <a:t>Francesco </a:t>
            </a:r>
            <a:r>
              <a:rPr lang="fr-FR" b="1" dirty="0"/>
              <a:t>l'italien.</a:t>
            </a:r>
          </a:p>
          <a:p>
            <a:pPr algn="ctr"/>
            <a:r>
              <a:rPr lang="fr-FR" b="1" dirty="0"/>
              <a:t>Je remercie le projet Comenius pour tous ces beaux souvenirs.</a:t>
            </a:r>
            <a:br>
              <a:rPr lang="fr-FR" b="1" dirty="0"/>
            </a:br>
            <a:endParaRPr lang="fr-FR" b="1" dirty="0"/>
          </a:p>
          <a:p>
            <a:pPr algn="ctr"/>
            <a:r>
              <a:rPr lang="fr-FR" b="1" dirty="0"/>
              <a:t>Yann </a:t>
            </a:r>
            <a:r>
              <a:rPr lang="fr-FR" b="1" dirty="0" err="1" smtClean="0"/>
              <a:t>Dehenain</a:t>
            </a:r>
            <a:r>
              <a:rPr lang="fr-FR" b="1" dirty="0" smtClean="0"/>
              <a:t> (Luxembourg)</a:t>
            </a:r>
            <a:endParaRPr lang="fr-FR" b="1" dirty="0"/>
          </a:p>
        </p:txBody>
      </p:sp>
      <p:graphicFrame>
        <p:nvGraphicFramePr>
          <p:cNvPr id="74758" name="Object 6"/>
          <p:cNvGraphicFramePr>
            <a:graphicFrameLocks noChangeAspect="1"/>
          </p:cNvGraphicFramePr>
          <p:nvPr/>
        </p:nvGraphicFramePr>
        <p:xfrm>
          <a:off x="1428728" y="0"/>
          <a:ext cx="6821514" cy="456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Photo" r:id="rId3" imgW="18438095" imgH="12342857" progId="StaticMetafile">
                  <p:embed/>
                </p:oleObj>
              </mc:Choice>
              <mc:Fallback>
                <p:oleObj name="Photo" r:id="rId3" imgW="18438095" imgH="12342857" progId="StaticMetafil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0"/>
                        <a:ext cx="6821514" cy="456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4786322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Le meilleur moment que j’ai vécu pendant la semaine a été la dernière soirée quand on a fait la photo avec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Le</a:t>
            </a:r>
            <a:r>
              <a:rPr kumimoji="0" lang="fr-FR" sz="14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merveilleux tee-shirt du Comenius. Je n’oublierai jamais les formidables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personnes que j’ai connu durant ma semaine en France! Ce n’est pas l’unique moment,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j’ai aimé aussi quand on a fait les visites: j’ai vu des lieux magnifiques et j’ai eu la possibilité de connaître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 nouveaux amis</a:t>
            </a:r>
            <a:endParaRPr kumimoji="0" lang="fr-FR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Marilisa Scagliusi</a:t>
            </a:r>
            <a:endParaRPr kumimoji="0" lang="it-IT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Immagine 1" descr="https://scontent-b-ams.xx.fbcdn.net/hphotos-xfp1/v/t1.0-9/10672409_639993662786309_1982232221770630407_n.jpg?oh=0a25d778ef7e1be54295c4f2307d7ae1&amp;oe=54EDA2C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0"/>
            <a:ext cx="6977386" cy="442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0" y="507207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 moment que j’ai bien aimé de mon voyage en France a été la fête de vendredi 10 octobre pendant laquelle il y avait beaucoup de danses et des chansons très belles.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J’ai bien aimé toutes les personnes de cette fête et aussi une chanson fantastique :Sur ma route!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Je pense que ce moment a été un moment très beau d’un voyage unique …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1" descr="https://fbcdn-sphotos-h-a.akamaihd.net/hphotos-ak-xaf1/v/t1.0-9/10175016_333306720175753_2629169480877852451_n.jpg?oh=a1170bb17808c73ff3af27c8e48bdc5e&amp;oe=54E2DFEC&amp;__gda__=1420548957_62993f7017db5a1c3ea37e451ba9a78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0"/>
            <a:ext cx="6620196" cy="464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C:\Users\Notebook\Desktop\Nuova cartella\10703770_333277206845371_9191008788845113266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75796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0" y="521495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Je pense que cette photo représente le meilleur moment de la semaine passée en France parce que, comme on peut voir 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sur</a:t>
            </a: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la photo, nous avons les tee-shirts du Projet Comenius.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Il représente l’union du groupe et la joie de vivre! En effet ils me manquent beaucoup!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J’espère qu’il y aura une autre occasion pour se rencontrer!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:\CANON_SC\IMAGE\0001\SCN_0087.jpg"/>
          <p:cNvPicPr/>
          <p:nvPr/>
        </p:nvPicPr>
        <p:blipFill>
          <a:blip r:embed="rId2" cstate="print"/>
          <a:srcRect t="34043"/>
          <a:stretch>
            <a:fillRect/>
          </a:stretch>
        </p:blipFill>
        <p:spPr bwMode="auto">
          <a:xfrm>
            <a:off x="928662" y="0"/>
            <a:ext cx="69662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0"/>
            <a:ext cx="7175126" cy="5357826"/>
          </a:xfrm>
          <a:prstGeom prst="rect">
            <a:avLst/>
          </a:prstGeom>
        </p:spPr>
      </p:pic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0" y="565767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Mon meilleur moment c’était quand nous étions tous réunis à Beaune et qu`on a visité l’hospice de Beaune.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Surtout qu’après on pouvait visiter la ville qui est très connu pour son vin et les vignobles. </a:t>
            </a:r>
            <a:endParaRPr kumimoji="0" lang="fr-L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:\CANON_SC\IMAGE\0001\SCN_00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21537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Imagine 74" descr="received_6344100100113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3057138" cy="2900362"/>
          </a:xfrm>
          <a:prstGeom prst="rect">
            <a:avLst/>
          </a:prstGeom>
          <a:noFill/>
        </p:spPr>
      </p:pic>
      <p:pic>
        <p:nvPicPr>
          <p:cNvPr id="84994" name="Imagine 63" descr="received_6861176014837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04"/>
            <a:ext cx="2684524" cy="3143272"/>
          </a:xfrm>
          <a:prstGeom prst="rect">
            <a:avLst/>
          </a:prstGeom>
          <a:noFill/>
        </p:spPr>
      </p:pic>
      <p:pic>
        <p:nvPicPr>
          <p:cNvPr id="84993" name="Imagine 64" descr="received_6344116100111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28604"/>
            <a:ext cx="2881969" cy="2928958"/>
          </a:xfrm>
          <a:prstGeom prst="rect">
            <a:avLst/>
          </a:prstGeom>
          <a:noFill/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-500098" y="4000504"/>
            <a:ext cx="964409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J’ai passé des moments magnifiques pendant toute la réunion de projet en France ! 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Mon meilleur moment était le temps que j'ai passé en famille. Ils sont une belle famille et très accueillante.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Depuis le premier moment, ils m'ont fait me sentir comme chez moi. Avant le dîner, nous avons beaucoup parlé de mon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pays,de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ma famille.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Après le dîner, ils ont téléphoné chez ma famille et ils ont fait connaissance.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Ils sont des gens heureux avec lesquels c’est impossible de ne pas se sentir bien.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Tous ces faits ont </a:t>
            </a:r>
            <a:r>
              <a:rPr lang="fr-FR" sz="16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rendu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la séparation  encore plus difficile.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Maintenant, je peux dire que j'ai une famille en France et je suis impatient de la revoir ! </a:t>
            </a: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J'ai beaucoup aimé cette expérience mais le temps est passé trop vite.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AM_0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52477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56440" y="5786454"/>
            <a:ext cx="88875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L’amitié c’est plus important que tout, et c’est bien plus que ça encore !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Léa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Sequeira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.(France)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_MG_458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0"/>
            <a:ext cx="6534153" cy="4572008"/>
          </a:xfrm>
          <a:prstGeom prst="rect">
            <a:avLst/>
          </a:prstGeom>
          <a:noFill/>
          <a:ln>
            <a:noFill/>
          </a:ln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14282" y="5000636"/>
            <a:ext cx="89297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Mon meilleur moment était le temps que j’ai passé avec Cloé et nos amis à Dijon.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Cette expérience m'a appris que les gens des autres pays nous ressemblent.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 famille est superbe, accueillante, je </a:t>
            </a:r>
            <a:r>
              <a:rPr kumimoji="0" lang="ro-RO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e sentais comme entourée par la mienne.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Le temps a passé très vite pour nous  et notre séparation a été difficile,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mais je suis contente que nous nous revoyons</a:t>
            </a:r>
            <a:r>
              <a:rPr kumimoji="0" lang="fr-F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à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la fin Mars.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IMG_20141011_065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0"/>
            <a:ext cx="375569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14282" y="5072074"/>
            <a:ext cx="87868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Pendant toute l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ré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union de projet en France,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j'ai passé des moments inoubliables. 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 meilleur moment a été le temps passé en famille. J'ai été beaucoup accompagnée de Camille et sa mère.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J'ai aimé tous les moments passés ensemble, au shopping, à l'école et en ville et je voudrais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bien revivre ces émotions parce que c'était une expérience unique</a:t>
            </a: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o-RO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57166"/>
            <a:ext cx="6585868" cy="3643314"/>
          </a:xfrm>
          <a:prstGeom prst="rect">
            <a:avLst/>
          </a:prstGeom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4180344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J’ai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pass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é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des moments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magnifiques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pendant toute la réunion de projet en France !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Mon meilleur moment était le temps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passé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avec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mon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ami , sur le scooter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’ai eu peur mais je ne le reconnais pas! :D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SUPER !!!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Drapeau de la Rouma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5715000" cy="3810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4282" y="4286256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Liceul</a:t>
            </a:r>
            <a:r>
              <a:rPr lang="fr-FR" sz="2800" b="1" dirty="0" smtClean="0"/>
              <a:t> Regina Maria - Dorohoi – Roumanie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14546" y="5000636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5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rencontre </a:t>
            </a:r>
          </a:p>
          <a:p>
            <a:pPr algn="ctr"/>
            <a:r>
              <a:rPr lang="fr-FR" sz="2400" b="1" dirty="0" smtClean="0"/>
              <a:t>Du  23 au 28 mars 2015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Users\William\Desktop\les meilleurs moments\roumanie\france\benja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239018" cy="54292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571604" y="5929330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rencontre formidable! Benjamin PERROT (France)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William\Desktop\les meilleurs moments\roumanie\france\clo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7213686" cy="54102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571604" y="571501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super pays que je n’aurai jamais connu sans Comenius! Cloé </a:t>
            </a:r>
            <a:r>
              <a:rPr lang="fr-FR" b="1" dirty="0" err="1" smtClean="0"/>
              <a:t>Labouret</a:t>
            </a:r>
            <a:r>
              <a:rPr lang="fr-FR" b="1" dirty="0" smtClean="0"/>
              <a:t> (France) 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William\Desktop\les meilleurs moments\roumanie\france\laur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356530" cy="551739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43042" y="5786454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Sighisoara</a:t>
            </a:r>
            <a:r>
              <a:rPr lang="fr-FR" b="1" dirty="0" smtClean="0"/>
              <a:t>, une ville magnifique au patrimoine de l’UNESCO! </a:t>
            </a:r>
            <a:r>
              <a:rPr lang="fr-FR" b="1" dirty="0" err="1" smtClean="0"/>
              <a:t>Laurane</a:t>
            </a:r>
            <a:r>
              <a:rPr lang="fr-FR" b="1" dirty="0" smtClean="0"/>
              <a:t> </a:t>
            </a:r>
            <a:r>
              <a:rPr lang="fr-FR" b="1" dirty="0" err="1" smtClean="0"/>
              <a:t>Boch</a:t>
            </a:r>
            <a:r>
              <a:rPr lang="fr-FR" b="1" dirty="0" smtClean="0"/>
              <a:t> (France)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William\Desktop\les meilleurs moments\roumanie\france\marg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334270" cy="550070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43174" y="5715016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Des paysages époustouflants! Théo </a:t>
            </a:r>
            <a:r>
              <a:rPr lang="fr-FR" sz="2400" dirty="0" err="1" smtClean="0"/>
              <a:t>Verjux</a:t>
            </a:r>
            <a:r>
              <a:rPr lang="fr-FR" sz="2400" dirty="0" smtClean="0"/>
              <a:t> (France)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William\Desktop\les meilleurs moments\roumanie\france\th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785190" cy="583889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85852" y="6072206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Culture et diversité! Merci la Roumanie! Manon </a:t>
            </a:r>
            <a:r>
              <a:rPr lang="fr-FR" b="1" dirty="0" err="1" smtClean="0"/>
              <a:t>Dobek</a:t>
            </a:r>
            <a:r>
              <a:rPr lang="fr-FR" b="1" dirty="0" smtClean="0"/>
              <a:t> (France)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8" name="Object 2"/>
          <p:cNvGraphicFramePr>
            <a:graphicFrameLocks noChangeAspect="1"/>
          </p:cNvGraphicFramePr>
          <p:nvPr/>
        </p:nvGraphicFramePr>
        <p:xfrm>
          <a:off x="0" y="142852"/>
          <a:ext cx="9144000" cy="5145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4" name="Photo" r:id="rId3" imgW="9057143" imgH="5095238" progId="StaticMetafile">
                  <p:embed/>
                </p:oleObj>
              </mc:Choice>
              <mc:Fallback>
                <p:oleObj name="Photo" r:id="rId3" imgW="9057143" imgH="5095238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52"/>
                        <a:ext cx="9144000" cy="5145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71472" y="5643578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Mieux connaitre les autres c’est aussi apprendre à mieux se connaitre</a:t>
            </a:r>
            <a:r>
              <a:rPr lang="fr-FR" dirty="0" smtClean="0"/>
              <a:t>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s1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 rot="21423482">
            <a:off x="1528869" y="1011472"/>
            <a:ext cx="6114650" cy="4059338"/>
          </a:xfrm>
          <a:prstGeom prst="rect">
            <a:avLst/>
          </a:prstGeom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85720" y="5715016"/>
            <a:ext cx="8541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Les amies sont les anges qui nous soul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vent quand nos ailes n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arrivent plus 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b="1" i="1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se rappeler comment voler.</a:t>
            </a:r>
            <a:endParaRPr kumimoji="0" lang="fr-FR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0" y="0"/>
          <a:ext cx="9144000" cy="514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8" name="Photo" r:id="rId3" imgW="8745171" imgH="4923810" progId="StaticMetafile">
                  <p:embed/>
                </p:oleObj>
              </mc:Choice>
              <mc:Fallback>
                <p:oleObj name="Photo" r:id="rId3" imgW="8745171" imgH="4923810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8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428728" y="5572140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langue n’est pas une barrière mais un lien!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Immagine 1" descr="C:\Documents and Settings\Administrator\Impostazioni locali\Temporary Internet Files\Content.Word\20150326_165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295519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0" y="5042118"/>
            <a:ext cx="892971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Cela a été le meilleur moment du voyage parce que nous étions au restaurant pour faire la fête  et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c’était merveilleux d'être ensemble.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Nous avons mangé des plats typiques: 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Mamaliga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porc, crêpe au fromage et dansé des danses traditionnelles.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En plus il y avait des chanteurs qui ont chanté des chansons traditionnelles. Cela  a été un moment inoubliable.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Mariangela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1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Sciannameo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fr-FR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Italie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Utente\Desktop\foto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6120130" cy="4590098"/>
          </a:xfrm>
          <a:prstGeom prst="rect">
            <a:avLst/>
          </a:prstGeom>
          <a:noFill/>
          <a:ln>
            <a:noFill/>
          </a:ln>
        </p:spPr>
      </p:pic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0" y="514351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Nous étions tous ensemble et c’était parfait ! Toutes les nations mélangées, quelle émotion !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Benny Benedetto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Italie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Utente\Downloads\Miglior momento - Comeniu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6120130" cy="4048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0" y="4057233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Mon meilleur moment pendant le projet "Comenius" a été pendant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 la fête finale qui a eu lieu dans l'après-midi dans un restaurant de Dorohoi.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Nous avons beaucoup mangé, j'ai apprécié le dîner qui était à base de viande de poulet et un dessert au fromage.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 Nous nous sommes amusés parce que nous avons dansé avec les autres.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 La musique typique et populaire exécutée par une chanteuse et par trois musiciens était amusante et surtout entraînante..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J'ai apprécié l'accueil des gens roumains, et en particulier des professeurs et des  correspondantes qui nous ont hébergé.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Quand je penserai au Romanie je me rappellerai toujours de cette enthousiasmante expérience.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Sara 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Lamanna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SimSun" pitchFamily="2" charset="-122"/>
                <a:cs typeface="Vrinda" pitchFamily="34" charset="0"/>
              </a:rPr>
              <a:t> Italie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C:\Users\Rolf\AppData\Local\Temp\20150325_1202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7403794" cy="471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69985" name="Rectangle 1"/>
          <p:cNvSpPr>
            <a:spLocks noChangeArrowheads="1"/>
          </p:cNvSpPr>
          <p:nvPr/>
        </p:nvSpPr>
        <p:spPr bwMode="auto">
          <a:xfrm>
            <a:off x="214282" y="5572140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fr-FR" sz="2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´est un beau moment parce que je suis</a:t>
            </a:r>
            <a:r>
              <a:rPr kumimoji="0" lang="fr-FR" sz="2400" b="0" i="0" u="none" strike="noStrike" cap="none" normalizeH="0" baseline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avec mes amis</a:t>
            </a:r>
            <a:r>
              <a:rPr kumimoji="0" lang="fr-FR" sz="2400" b="0" i="0" u="none" strike="noStrike" cap="none" normalizeH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</a:t>
            </a:r>
            <a:r>
              <a:rPr kumimoji="0" lang="fr-FR" sz="2400" b="0" i="0" u="none" strike="noStrike" cap="none" normalizeH="0" baseline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oumains</a:t>
            </a:r>
            <a:r>
              <a:rPr kumimoji="0" lang="fr-FR" sz="1600" b="0" i="0" u="none" strike="noStrike" cap="none" normalizeH="0" baseline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8961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473" y="0"/>
            <a:ext cx="7621177" cy="4286256"/>
          </a:xfrm>
          <a:prstGeom prst="rect">
            <a:avLst/>
          </a:prstGeom>
          <a:noFill/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714348" y="4857760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L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Nous tous réunis dans le restaurant avec des personnes de différentes nationalités et qu’on n’oubliera sûrement jamais. Un moment de plaisir avec différents plats</a:t>
            </a:r>
            <a:r>
              <a:rPr kumimoji="0" lang="fr-L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L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roumains.</a:t>
            </a:r>
            <a:endParaRPr kumimoji="0" lang="fr-L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0"/>
            <a:ext cx="6403662" cy="4857760"/>
          </a:xfrm>
          <a:prstGeom prst="rect">
            <a:avLst/>
          </a:prstGeom>
        </p:spPr>
      </p:pic>
      <p:sp>
        <p:nvSpPr>
          <p:cNvPr id="167937" name="Rectangle 1"/>
          <p:cNvSpPr>
            <a:spLocks noChangeArrowheads="1"/>
          </p:cNvSpPr>
          <p:nvPr/>
        </p:nvSpPr>
        <p:spPr bwMode="auto">
          <a:xfrm>
            <a:off x="-1" y="5042118"/>
            <a:ext cx="91440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Mon meilleur moment en Roumanie, c’était le jour à l’école, un jour après notre arrivé à Dorohoi.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Avant les présentations des différents pays, il y avait un groupe d’élèves de l’école, qui ont joué un petit concert traditionnel pour nous.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Ça m’a vraiment impressionné car je n’ai jamais vu des musiciens de</a:t>
            </a:r>
            <a:r>
              <a:rPr kumimoji="0" lang="fr-C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ce </a:t>
            </a:r>
            <a:r>
              <a:rPr kumimoji="0" lang="fr-C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niveau.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CH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-1" y="3929066"/>
            <a:ext cx="914400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j'ai beaucoup aimé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l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visite de la mine de sel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et la vieille ville de Brasov.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13" name="Grafik 3" descr="DSC_0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695944" cy="2643206"/>
          </a:xfrm>
          <a:prstGeom prst="rect">
            <a:avLst/>
          </a:prstGeom>
          <a:noFill/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2" descr="C:\Users\MX\Desktop\DSC_00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428604"/>
            <a:ext cx="4786314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:\Comenius\Rencontre Roumanie\Sandrine Fontaine - meilleur moment en Roumanie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/>
          <a:stretch/>
        </p:blipFill>
        <p:spPr bwMode="auto">
          <a:xfrm>
            <a:off x="1643042" y="0"/>
            <a:ext cx="595317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E:\102NIKON\DSCN62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0"/>
            <a:ext cx="3643339" cy="50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Calibri" pitchFamily="34" charset="0"/>
              </a:rPr>
              <a:t>La visite de Sighişoara m’a fait beaucoup plaisir.</a:t>
            </a:r>
            <a:endParaRPr kumimoji="0" lang="fr-FR" sz="1600" b="1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latin typeface="+mj-lt"/>
                <a:ea typeface="Calibri" pitchFamily="34" charset="0"/>
                <a:cs typeface="Calibri" pitchFamily="34" charset="0"/>
              </a:rPr>
              <a:t>C</a:t>
            </a:r>
            <a:r>
              <a:rPr kumimoji="0" lang="pl-PL" sz="1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Calibri" pitchFamily="34" charset="0"/>
              </a:rPr>
              <a:t>a me fait penser tout de suite au plus célèbre vampire du monde le comte Dracula. J’ai vu la maison natale de Vlad Tepeş. </a:t>
            </a:r>
            <a:endParaRPr kumimoji="0" lang="fr-FR" sz="1600" b="1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Calibri" pitchFamily="34" charset="0"/>
              </a:rPr>
              <a:t>En se promenant dans les rues pittoresques, je ressentais l’ambiance mystérieuse de cet endroit historique.</a:t>
            </a:r>
            <a:endParaRPr kumimoji="0" lang="fr-FR" sz="1600" b="1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Calibri" pitchFamily="34" charset="0"/>
              </a:rPr>
              <a:t>Piotr Szymański</a:t>
            </a:r>
            <a:endParaRPr kumimoji="0" lang="pl-PL" sz="1600" b="1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215338" cy="54716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2910" y="5715016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J’ai choisi cette photo car je me suis beaucoup rapprochée de ces personnes et appris à mieux les connaître cette semaine au Luxembourg.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William\Desktop\les meilleurs moments\roumanie\france\photo MA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940088" cy="595547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14546" y="607220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COMENIUS 2013-2015 – PATRIMOINE ET IDENTITE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Dagmara\Desktop\logo_projekt_comenius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William\Desktop\comenius\logo\Logo CE Fr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4326" y="2357430"/>
            <a:ext cx="4599641" cy="103081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214414" y="4786322"/>
            <a:ext cx="642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atin typeface="Arial Black" pitchFamily="34" charset="0"/>
              </a:rPr>
              <a:t>MERCI !</a:t>
            </a:r>
            <a:endParaRPr lang="fr-FR" sz="6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2908</Words>
  <Application>Microsoft Office PowerPoint</Application>
  <PresentationFormat>Expunere pe ecran (4:3)</PresentationFormat>
  <Paragraphs>278</Paragraphs>
  <Slides>91</Slides>
  <Notes>0</Notes>
  <HiddenSlides>0</HiddenSlides>
  <MMClips>1</MMClips>
  <ScaleCrop>false</ScaleCrop>
  <HeadingPairs>
    <vt:vector size="6" baseType="variant">
      <vt:variant>
        <vt:lpstr>Temă</vt:lpstr>
      </vt:variant>
      <vt:variant>
        <vt:i4>1</vt:i4>
      </vt:variant>
      <vt:variant>
        <vt:lpstr>Servere OLE încorporate</vt:lpstr>
      </vt:variant>
      <vt:variant>
        <vt:i4>1</vt:i4>
      </vt:variant>
      <vt:variant>
        <vt:lpstr>Titluri diapozitive</vt:lpstr>
      </vt:variant>
      <vt:variant>
        <vt:i4>91</vt:i4>
      </vt:variant>
    </vt:vector>
  </HeadingPairs>
  <TitlesOfParts>
    <vt:vector size="93" baseType="lpstr">
      <vt:lpstr>Thème Office</vt:lpstr>
      <vt:lpstr>Photo</vt:lpstr>
      <vt:lpstr>COMENIUS 2013/2015</vt:lpstr>
      <vt:lpstr>Les écoles partenaires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William</dc:creator>
  <cp:lastModifiedBy>Taspe</cp:lastModifiedBy>
  <cp:revision>68</cp:revision>
  <dcterms:created xsi:type="dcterms:W3CDTF">2015-07-01T13:37:56Z</dcterms:created>
  <dcterms:modified xsi:type="dcterms:W3CDTF">2015-08-20T13:49:10Z</dcterms:modified>
</cp:coreProperties>
</file>