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sldIdLst>
    <p:sldId id="268" r:id="rId2"/>
    <p:sldId id="333" r:id="rId3"/>
    <p:sldId id="269" r:id="rId4"/>
    <p:sldId id="322" r:id="rId5"/>
    <p:sldId id="287" r:id="rId6"/>
    <p:sldId id="261" r:id="rId7"/>
    <p:sldId id="328" r:id="rId8"/>
    <p:sldId id="288" r:id="rId9"/>
    <p:sldId id="289" r:id="rId10"/>
    <p:sldId id="290" r:id="rId11"/>
    <p:sldId id="291" r:id="rId12"/>
    <p:sldId id="331" r:id="rId13"/>
    <p:sldId id="292" r:id="rId14"/>
    <p:sldId id="332" r:id="rId15"/>
    <p:sldId id="308" r:id="rId16"/>
    <p:sldId id="293" r:id="rId17"/>
    <p:sldId id="304" r:id="rId18"/>
    <p:sldId id="294" r:id="rId19"/>
    <p:sldId id="295" r:id="rId20"/>
    <p:sldId id="327" r:id="rId21"/>
    <p:sldId id="307" r:id="rId22"/>
    <p:sldId id="296" r:id="rId23"/>
    <p:sldId id="306" r:id="rId24"/>
    <p:sldId id="297" r:id="rId25"/>
    <p:sldId id="330" r:id="rId26"/>
    <p:sldId id="298" r:id="rId27"/>
    <p:sldId id="326" r:id="rId28"/>
    <p:sldId id="323" r:id="rId29"/>
    <p:sldId id="299" r:id="rId30"/>
    <p:sldId id="325" r:id="rId31"/>
    <p:sldId id="300" r:id="rId32"/>
    <p:sldId id="301" r:id="rId33"/>
    <p:sldId id="302" r:id="rId34"/>
    <p:sldId id="309" r:id="rId35"/>
    <p:sldId id="324" r:id="rId36"/>
    <p:sldId id="310" r:id="rId37"/>
    <p:sldId id="311" r:id="rId38"/>
    <p:sldId id="313" r:id="rId39"/>
    <p:sldId id="334" r:id="rId40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467B3FD-03EF-4E09-B6B6-169C5BFB1B7A}">
          <p14:sldIdLst>
            <p14:sldId id="268"/>
            <p14:sldId id="333"/>
            <p14:sldId id="269"/>
            <p14:sldId id="322"/>
            <p14:sldId id="287"/>
            <p14:sldId id="261"/>
            <p14:sldId id="328"/>
            <p14:sldId id="288"/>
            <p14:sldId id="289"/>
            <p14:sldId id="290"/>
            <p14:sldId id="291"/>
            <p14:sldId id="331"/>
            <p14:sldId id="292"/>
            <p14:sldId id="332"/>
            <p14:sldId id="308"/>
            <p14:sldId id="293"/>
            <p14:sldId id="304"/>
            <p14:sldId id="294"/>
            <p14:sldId id="295"/>
            <p14:sldId id="327"/>
            <p14:sldId id="307"/>
            <p14:sldId id="296"/>
            <p14:sldId id="306"/>
            <p14:sldId id="297"/>
            <p14:sldId id="330"/>
            <p14:sldId id="298"/>
            <p14:sldId id="326"/>
            <p14:sldId id="323"/>
            <p14:sldId id="299"/>
            <p14:sldId id="325"/>
            <p14:sldId id="300"/>
            <p14:sldId id="301"/>
            <p14:sldId id="302"/>
            <p14:sldId id="309"/>
            <p14:sldId id="324"/>
            <p14:sldId id="310"/>
            <p14:sldId id="311"/>
            <p14:sldId id="313"/>
            <p14:sldId id="334"/>
          </p14:sldIdLst>
        </p14:section>
        <p14:section name="Untitled Section" id="{A76BA2DD-D3BE-4062-9765-314B3B16FCC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8D2323"/>
    <a:srgbClr val="9450CC"/>
    <a:srgbClr val="D09E00"/>
    <a:srgbClr val="EAE464"/>
    <a:srgbClr val="0C1676"/>
    <a:srgbClr val="1F27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6" d="100"/>
          <a:sy n="76" d="100"/>
        </p:scale>
        <p:origin x="93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14587-96D0-4C7C-AAC6-B1EB8BECCCCE}" type="datetimeFigureOut">
              <a:rPr lang="ro-RO" smtClean="0"/>
              <a:t>16.11.2014</a:t>
            </a:fld>
            <a:endParaRPr lang="ro-RO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CA3B-6317-41A9-B1D0-AC7C7D13D036}" type="slidenum">
              <a:rPr lang="ro-RO" smtClean="0"/>
              <a:t>‹#›</a:t>
            </a:fld>
            <a:endParaRPr lang="ro-RO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14587-96D0-4C7C-AAC6-B1EB8BECCCCE}" type="datetimeFigureOut">
              <a:rPr lang="ro-RO" smtClean="0"/>
              <a:t>16.11.2014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CA3B-6317-41A9-B1D0-AC7C7D13D036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14587-96D0-4C7C-AAC6-B1EB8BECCCCE}" type="datetimeFigureOut">
              <a:rPr lang="ro-RO" smtClean="0"/>
              <a:t>16.11.2014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CA3B-6317-41A9-B1D0-AC7C7D13D036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14587-96D0-4C7C-AAC6-B1EB8BECCCCE}" type="datetimeFigureOut">
              <a:rPr lang="ro-RO" smtClean="0"/>
              <a:t>16.11.2014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CA3B-6317-41A9-B1D0-AC7C7D13D036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14587-96D0-4C7C-AAC6-B1EB8BECCCCE}" type="datetimeFigureOut">
              <a:rPr lang="ro-RO" smtClean="0"/>
              <a:t>16.11.2014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495CA3B-6317-41A9-B1D0-AC7C7D13D036}" type="slidenum">
              <a:rPr lang="ro-RO" smtClean="0"/>
              <a:t>‹#›</a:t>
            </a:fld>
            <a:endParaRPr lang="ro-R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14587-96D0-4C7C-AAC6-B1EB8BECCCCE}" type="datetimeFigureOut">
              <a:rPr lang="ro-RO" smtClean="0"/>
              <a:t>16.11.2014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CA3B-6317-41A9-B1D0-AC7C7D13D036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14587-96D0-4C7C-AAC6-B1EB8BECCCCE}" type="datetimeFigureOut">
              <a:rPr lang="ro-RO" smtClean="0"/>
              <a:t>16.11.2014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CA3B-6317-41A9-B1D0-AC7C7D13D036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14587-96D0-4C7C-AAC6-B1EB8BECCCCE}" type="datetimeFigureOut">
              <a:rPr lang="ro-RO" smtClean="0"/>
              <a:t>16.11.2014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CA3B-6317-41A9-B1D0-AC7C7D13D036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14587-96D0-4C7C-AAC6-B1EB8BECCCCE}" type="datetimeFigureOut">
              <a:rPr lang="ro-RO" smtClean="0"/>
              <a:t>16.11.2014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CA3B-6317-41A9-B1D0-AC7C7D13D036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14587-96D0-4C7C-AAC6-B1EB8BECCCCE}" type="datetimeFigureOut">
              <a:rPr lang="ro-RO" smtClean="0"/>
              <a:t>16.11.2014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CA3B-6317-41A9-B1D0-AC7C7D13D036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14587-96D0-4C7C-AAC6-B1EB8BECCCCE}" type="datetimeFigureOut">
              <a:rPr lang="ro-RO" smtClean="0"/>
              <a:t>16.11.2014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CA3B-6317-41A9-B1D0-AC7C7D13D036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1014587-96D0-4C7C-AAC6-B1EB8BECCCCE}" type="datetimeFigureOut">
              <a:rPr lang="ro-RO" smtClean="0"/>
              <a:t>16.11.2014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495CA3B-6317-41A9-B1D0-AC7C7D13D036}" type="slidenum">
              <a:rPr lang="ro-RO" smtClean="0"/>
              <a:t>‹#›</a:t>
            </a:fld>
            <a:endParaRPr lang="ro-RO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wav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3.wmf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jpe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49.jpg"/><Relationship Id="rId5" Type="http://schemas.openxmlformats.org/officeDocument/2006/relationships/image" Target="../media/image48.gif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53.png"/><Relationship Id="rId5" Type="http://schemas.openxmlformats.org/officeDocument/2006/relationships/image" Target="../media/image45.gif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59.png"/><Relationship Id="rId5" Type="http://schemas.openxmlformats.org/officeDocument/2006/relationships/image" Target="../media/image2.gif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64.png"/><Relationship Id="rId5" Type="http://schemas.openxmlformats.org/officeDocument/2006/relationships/image" Target="../media/image56.pn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66.png"/><Relationship Id="rId5" Type="http://schemas.openxmlformats.org/officeDocument/2006/relationships/image" Target="../media/image2.gif"/><Relationship Id="rId4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gif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55.jpg"/><Relationship Id="rId5" Type="http://schemas.openxmlformats.org/officeDocument/2006/relationships/image" Target="../media/image49.jpg"/><Relationship Id="rId4" Type="http://schemas.openxmlformats.org/officeDocument/2006/relationships/image" Target="../media/image7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74.png"/><Relationship Id="rId5" Type="http://schemas.openxmlformats.org/officeDocument/2006/relationships/image" Target="../media/image69.png"/><Relationship Id="rId4" Type="http://schemas.openxmlformats.org/officeDocument/2006/relationships/image" Target="../media/image7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pn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55.jpg"/><Relationship Id="rId5" Type="http://schemas.openxmlformats.org/officeDocument/2006/relationships/image" Target="../media/image76.gif"/><Relationship Id="rId4" Type="http://schemas.openxmlformats.org/officeDocument/2006/relationships/image" Target="../media/image7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gif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44.gif"/><Relationship Id="rId5" Type="http://schemas.openxmlformats.org/officeDocument/2006/relationships/image" Target="../media/image79.gif"/><Relationship Id="rId4" Type="http://schemas.openxmlformats.org/officeDocument/2006/relationships/image" Target="../media/image78.jpg"/><Relationship Id="rId9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8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85.png"/><Relationship Id="rId5" Type="http://schemas.openxmlformats.org/officeDocument/2006/relationships/image" Target="../media/image2.gif"/><Relationship Id="rId4" Type="http://schemas.openxmlformats.org/officeDocument/2006/relationships/image" Target="../media/image8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87.png"/><Relationship Id="rId5" Type="http://schemas.openxmlformats.org/officeDocument/2006/relationships/image" Target="../media/image17.png"/><Relationship Id="rId4" Type="http://schemas.openxmlformats.org/officeDocument/2006/relationships/image" Target="../media/image8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0.png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15.png"/><Relationship Id="rId5" Type="http://schemas.openxmlformats.org/officeDocument/2006/relationships/image" Target="../media/image89.png"/><Relationship Id="rId4" Type="http://schemas.openxmlformats.org/officeDocument/2006/relationships/image" Target="../media/image8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92.png"/><Relationship Id="rId5" Type="http://schemas.openxmlformats.org/officeDocument/2006/relationships/image" Target="../media/image2.gif"/><Relationship Id="rId4" Type="http://schemas.openxmlformats.org/officeDocument/2006/relationships/image" Target="../media/image91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5.png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15.png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9.png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2.gif"/><Relationship Id="rId5" Type="http://schemas.openxmlformats.org/officeDocument/2006/relationships/image" Target="../media/image98.gif"/><Relationship Id="rId4" Type="http://schemas.openxmlformats.org/officeDocument/2006/relationships/image" Target="../media/image9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101.png"/><Relationship Id="rId4" Type="http://schemas.openxmlformats.org/officeDocument/2006/relationships/image" Target="../media/image10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103.png"/><Relationship Id="rId5" Type="http://schemas.openxmlformats.org/officeDocument/2006/relationships/image" Target="../media/image55.jpg"/><Relationship Id="rId4" Type="http://schemas.openxmlformats.org/officeDocument/2006/relationships/image" Target="../media/image10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105.png"/><Relationship Id="rId5" Type="http://schemas.openxmlformats.org/officeDocument/2006/relationships/image" Target="../media/image55.jpg"/><Relationship Id="rId4" Type="http://schemas.openxmlformats.org/officeDocument/2006/relationships/image" Target="../media/image10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7.png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55.jpg"/><Relationship Id="rId5" Type="http://schemas.openxmlformats.org/officeDocument/2006/relationships/image" Target="../media/image95.png"/><Relationship Id="rId4" Type="http://schemas.openxmlformats.org/officeDocument/2006/relationships/image" Target="../media/image106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8.png"/><Relationship Id="rId5" Type="http://schemas.openxmlformats.org/officeDocument/2006/relationships/image" Target="../media/image2.gif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>
            <a:normAutofit/>
          </a:bodyPr>
          <a:lstStyle/>
          <a:p>
            <a:r>
              <a:rPr lang="fr-FR" sz="100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Edwardian Script ITC" pitchFamily="66" charset="0"/>
              </a:rPr>
              <a:t>Le calendrier </a:t>
            </a:r>
            <a:r>
              <a:rPr lang="ro-RO" sz="100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Edwardian Script ITC" pitchFamily="66" charset="0"/>
              </a:rPr>
              <a:t> </a:t>
            </a:r>
            <a:r>
              <a:rPr lang="ro-RO" sz="10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Edwardian Script ITC" pitchFamily="66" charset="0"/>
              </a:rPr>
              <a:t>scolaire</a:t>
            </a:r>
            <a:r>
              <a:rPr lang="fr-FR" sz="10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Edwardian Script ITC" pitchFamily="66" charset="0"/>
              </a:rPr>
              <a:t> </a:t>
            </a:r>
            <a:r>
              <a:rPr lang="fr-FR" sz="100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Edwardian Script ITC" pitchFamily="66" charset="0"/>
              </a:rPr>
              <a:t>2014-2015</a:t>
            </a:r>
            <a:endParaRPr lang="ro-RO" sz="1000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Edwardian Script ITC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74" y="4326632"/>
            <a:ext cx="3810000" cy="942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4913784"/>
            <a:ext cx="2874889" cy="1944216"/>
          </a:xfrm>
          <a:prstGeom prst="rect">
            <a:avLst/>
          </a:prstGeom>
        </p:spPr>
      </p:pic>
      <p:pic>
        <p:nvPicPr>
          <p:cNvPr id="7" name="Chopin - Spring Walt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147" y="908720"/>
            <a:ext cx="609600" cy="6096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2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3">
        <p14:prism isContent="1"/>
      </p:transition>
    </mc:Choice>
    <mc:Fallback xmlns="">
      <p:transition spd="slow" advTm="53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99592" y="1124744"/>
            <a:ext cx="78488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5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Edwardian Script ITC" pitchFamily="66" charset="0"/>
              </a:rPr>
              <a:t>Novembre</a:t>
            </a:r>
            <a:endParaRPr lang="ro-RO" sz="15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Edwardian Script ITC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346" y="2574702"/>
            <a:ext cx="4063492" cy="406349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462">
        <p:circle/>
      </p:transition>
    </mc:Choice>
    <mc:Fallback xmlns="">
      <p:transition spd="slow" advTm="44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381328"/>
            <a:ext cx="576064" cy="391765"/>
          </a:xfrm>
          <a:prstGeom prst="rect">
            <a:avLst/>
          </a:prstGeom>
        </p:spPr>
      </p:pic>
      <p:pic>
        <p:nvPicPr>
          <p:cNvPr id="3074" name="Picture 2" descr="C:\Program Files (x86)\Microsoft Office\MEDIA\CAGCAT10\j0298897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0"/>
            <a:ext cx="1806854" cy="78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3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24">
        <p:fade/>
      </p:transition>
    </mc:Choice>
    <mc:Fallback xmlns="">
      <p:transition spd="med" advTm="57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9" y="0"/>
            <a:ext cx="5220071" cy="68579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" y="0"/>
            <a:ext cx="390424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916832"/>
            <a:ext cx="6120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8000" b="1" dirty="0">
                <a:solidFill>
                  <a:schemeClr val="bg1"/>
                </a:solidFill>
                <a:latin typeface="Edwardian Script ITC" pitchFamily="66" charset="0"/>
              </a:rPr>
              <a:t>Saint André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0271"/>
            <a:ext cx="2238375" cy="287655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300" endPos="5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826">
        <p14:ripple/>
      </p:transition>
    </mc:Choice>
    <mc:Fallback xmlns="">
      <p:transition spd="slow" advTm="48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3648" y="1428265"/>
            <a:ext cx="70567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5000" dirty="0">
                <a:solidFill>
                  <a:schemeClr val="bg1"/>
                </a:solidFill>
                <a:latin typeface="Edwardian Script ITC" pitchFamily="66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35696" y="1124744"/>
            <a:ext cx="66247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5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Edwardian Script ITC" pitchFamily="66" charset="0"/>
              </a:rPr>
              <a:t>D</a:t>
            </a:r>
            <a:r>
              <a:rPr lang="fr-FR" sz="15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Edwardian Script ITC" pitchFamily="66" charset="0"/>
              </a:rPr>
              <a:t>é</a:t>
            </a:r>
            <a:r>
              <a:rPr lang="ro-RO" sz="150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Edwardian Script ITC" pitchFamily="66" charset="0"/>
              </a:rPr>
              <a:t>cembr</a:t>
            </a:r>
            <a:r>
              <a:rPr lang="fr-FR" sz="15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Edwardian Script ITC" pitchFamily="66" charset="0"/>
              </a:rPr>
              <a:t>e</a:t>
            </a:r>
            <a:endParaRPr lang="ro-RO" sz="15000" dirty="0">
              <a:solidFill>
                <a:schemeClr val="bg1">
                  <a:lumMod val="95000"/>
                  <a:lumOff val="5000"/>
                </a:schemeClr>
              </a:solidFill>
              <a:latin typeface="Edwardian Script ITC" pitchFamily="66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98172"/>
      </p:ext>
    </p:extLst>
  </p:cSld>
  <p:clrMapOvr>
    <a:masterClrMapping/>
  </p:clrMapOvr>
  <p:transition spd="slow" advTm="347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3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758">
        <p14:reveal/>
      </p:transition>
    </mc:Choice>
    <mc:Fallback xmlns="">
      <p:transition spd="slow" advTm="47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9" name="TextBox 8"/>
          <p:cNvSpPr txBox="1"/>
          <p:nvPr/>
        </p:nvSpPr>
        <p:spPr>
          <a:xfrm>
            <a:off x="611560" y="1916832"/>
            <a:ext cx="8280920" cy="3046988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ro-RO" sz="9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Edwardian Script ITC" pitchFamily="66" charset="0"/>
              </a:rPr>
              <a:t>Joyeux anniversaire</a:t>
            </a:r>
            <a:r>
              <a:rPr lang="ro-RO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Edwardian Script ITC" pitchFamily="66" charset="0"/>
              </a:rPr>
              <a:t>, Roumanie!</a:t>
            </a:r>
            <a:endParaRPr lang="ro-RO" sz="9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Edwardian Script ITC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14847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2286000" cy="1714500"/>
          </a:xfrm>
          <a:prstGeom prst="rect">
            <a:avLst/>
          </a:prstGeom>
        </p:spPr>
      </p:pic>
      <p:pic>
        <p:nvPicPr>
          <p:cNvPr id="1026" name="Picture 2" descr="C:\Users\Dragos\AppData\Local\Microsoft\Windows\Temporary Internet Files\Content.IE5\0EVLQQWF\MM900041090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517232"/>
            <a:ext cx="10001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1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66">
        <p:split orient="vert"/>
      </p:transition>
    </mc:Choice>
    <mc:Fallback xmlns="">
      <p:transition spd="slow" advTm="476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050" name="Picture 2" descr="C:\Users\Dragos\AppData\Local\Microsoft\Windows\Temporary Internet Files\Content.IE5\S92KG6JF\MM900354706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182" y="0"/>
            <a:ext cx="7715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506" y="4641944"/>
            <a:ext cx="497483" cy="535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88840"/>
            <a:ext cx="356754" cy="40246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9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937">
        <p14:reveal/>
      </p:transition>
    </mc:Choice>
    <mc:Fallback xmlns="">
      <p:transition spd="slow" advTm="39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763688" y="1844824"/>
            <a:ext cx="63367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Edwardian Script ITC" pitchFamily="66" charset="0"/>
              </a:rPr>
              <a:t>Bonne </a:t>
            </a:r>
            <a:r>
              <a:rPr lang="ro-RO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Edwardian Script ITC" pitchFamily="66" charset="0"/>
              </a:rPr>
              <a:t>Année</a:t>
            </a:r>
            <a:r>
              <a:rPr lang="ro-RO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Edwardian Script ITC" pitchFamily="66" charset="0"/>
              </a:rPr>
              <a:t>!!! 2015</a:t>
            </a:r>
          </a:p>
        </p:txBody>
      </p:sp>
      <p:pic>
        <p:nvPicPr>
          <p:cNvPr id="4099" name="Picture 3" descr="C:\Users\Dragos\AppData\Local\Microsoft\Windows\Temporary Internet Files\Content.IE5\GEJAX18B\MM900041090[2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013176"/>
            <a:ext cx="10001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ragos\AppData\Local\Microsoft\Windows\Temporary Internet Files\Content.IE5\GEJAX18B\MM900041090[2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63" y="620688"/>
            <a:ext cx="10001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12999"/>
      </p:ext>
    </p:extLst>
  </p:cSld>
  <p:clrMapOvr>
    <a:masterClrMapping/>
  </p:clrMapOvr>
  <p:transition spd="slow" advTm="591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6" name="Rectangle 5"/>
          <p:cNvSpPr/>
          <p:nvPr/>
        </p:nvSpPr>
        <p:spPr>
          <a:xfrm>
            <a:off x="2254699" y="2967335"/>
            <a:ext cx="463460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15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Edwardian Script ITC" pitchFamily="66" charset="0"/>
              </a:rPr>
              <a:t>Janvier</a:t>
            </a:r>
            <a:endParaRPr lang="ro-RO" sz="150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99583" y="2967335"/>
            <a:ext cx="4544835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15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Edwardian Script ITC" pitchFamily="66" charset="0"/>
              </a:rPr>
              <a:t>Janvier</a:t>
            </a:r>
            <a:endParaRPr lang="ro-RO" sz="15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90" y="3789040"/>
            <a:ext cx="4464496" cy="2857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7143" cy="43117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13">
        <p:fade/>
      </p:transition>
    </mc:Choice>
    <mc:Fallback xmlns="">
      <p:transition spd="med" advTm="38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0583"/>
            <a:ext cx="3810000" cy="64807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56815"/>
      </p:ext>
    </p:extLst>
  </p:cSld>
  <p:clrMapOvr>
    <a:masterClrMapping/>
  </p:clrMapOvr>
  <p:transition spd="slow" advTm="489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9300"/>
            <a:ext cx="9144000" cy="2819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8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458">
        <p14:reveal/>
      </p:transition>
    </mc:Choice>
    <mc:Fallback xmlns="">
      <p:transition spd="slow" advTm="34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269935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5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794">
        <p14:reveal/>
      </p:transition>
    </mc:Choice>
    <mc:Fallback xmlns="">
      <p:transition spd="slow" advTm="47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331640" y="1556792"/>
            <a:ext cx="74168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5000" dirty="0">
                <a:latin typeface="Edwardian Script ITC" pitchFamily="66" charset="0"/>
              </a:rPr>
              <a:t> </a:t>
            </a:r>
            <a:r>
              <a:rPr lang="ro-RO" sz="9600" dirty="0">
                <a:solidFill>
                  <a:schemeClr val="bg1"/>
                </a:solidFill>
                <a:latin typeface="Algerian" pitchFamily="82" charset="0"/>
              </a:rPr>
              <a:t>FÉVRIER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0" y="116632"/>
            <a:ext cx="4937143" cy="43117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6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947">
        <p14:gallery dir="l"/>
      </p:transition>
    </mc:Choice>
    <mc:Fallback xmlns="">
      <p:transition spd="slow" advTm="39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145" y="404664"/>
            <a:ext cx="3810000" cy="47148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69052"/>
      </p:ext>
    </p:extLst>
  </p:cSld>
  <p:clrMapOvr>
    <a:masterClrMapping/>
  </p:clrMapOvr>
  <p:transition spd="slow" advTm="48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140968"/>
            <a:ext cx="3067050" cy="228600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6704" cy="33028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3648" y="908720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9600" dirty="0">
                <a:solidFill>
                  <a:srgbClr val="C00000"/>
                </a:solidFill>
                <a:latin typeface="Edwardian Script ITC" pitchFamily="66" charset="0"/>
              </a:rPr>
              <a:t>Mars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44824"/>
            <a:ext cx="3810000" cy="9429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752">
        <p14:gallery dir="l"/>
      </p:transition>
    </mc:Choice>
    <mc:Fallback xmlns="">
      <p:transition spd="slow" advTm="57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6093296"/>
            <a:ext cx="504056" cy="535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6093296"/>
            <a:ext cx="504055" cy="567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-675456"/>
            <a:ext cx="2857500" cy="28575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2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20">
        <p14:prism isContent="1" isInverted="1"/>
      </p:transition>
    </mc:Choice>
    <mc:Fallback xmlns="">
      <p:transition spd="slow" advTm="50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1"/>
            <a:ext cx="5234882" cy="20809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5993" y="619671"/>
            <a:ext cx="4536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6000" b="1" dirty="0">
                <a:solidFill>
                  <a:srgbClr val="8D2323"/>
                </a:solidFill>
                <a:latin typeface="Edwardian Script ITC" pitchFamily="66" charset="0"/>
              </a:rPr>
              <a:t>1er Mars - Martisor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60933"/>
      </p:ext>
    </p:extLst>
  </p:cSld>
  <p:clrMapOvr>
    <a:masterClrMapping/>
  </p:clrMapOvr>
  <p:transition spd="slow" advTm="508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005064"/>
            <a:ext cx="4257675" cy="2533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3068960"/>
            <a:ext cx="6624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8000" dirty="0" smtClean="0">
                <a:solidFill>
                  <a:srgbClr val="002060"/>
                </a:solidFill>
                <a:latin typeface="Edwardian Script ITC" pitchFamily="66" charset="0"/>
              </a:rPr>
              <a:t>8 Mars</a:t>
            </a:r>
            <a:endParaRPr lang="ro-RO" sz="8000" dirty="0">
              <a:solidFill>
                <a:srgbClr val="002060"/>
              </a:solidFill>
              <a:latin typeface="Edwardian Script ITC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068960"/>
            <a:ext cx="2857500" cy="28575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09934"/>
      </p:ext>
    </p:extLst>
  </p:cSld>
  <p:clrMapOvr>
    <a:masterClrMapping/>
  </p:clrMapOvr>
  <p:transition spd="slow" advTm="46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2286000" cy="17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93"/>
            <a:ext cx="2286000" cy="1714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7584" y="3140968"/>
            <a:ext cx="7560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La Francophonie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04" y="61893"/>
            <a:ext cx="3810000" cy="942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066" y="5695513"/>
            <a:ext cx="3571875" cy="10454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7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13">
        <p:split orient="vert"/>
      </p:transition>
    </mc:Choice>
    <mc:Fallback xmlns="">
      <p:transition spd="slow" advTm="531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63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331640" y="2780928"/>
            <a:ext cx="72728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5000" dirty="0" smtClean="0">
                <a:solidFill>
                  <a:srgbClr val="002060"/>
                </a:solidFill>
                <a:latin typeface="Edwardian Script ITC" pitchFamily="66" charset="0"/>
              </a:rPr>
              <a:t>Avril</a:t>
            </a:r>
            <a:endParaRPr lang="ro-RO" sz="15000" dirty="0">
              <a:solidFill>
                <a:srgbClr val="002060"/>
              </a:solidFill>
              <a:latin typeface="Edwardian Script ITC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444" y="3702549"/>
            <a:ext cx="2874889" cy="31623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17" y="404664"/>
            <a:ext cx="2228850" cy="26003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9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567">
        <p14:reveal/>
      </p:transition>
    </mc:Choice>
    <mc:Fallback xmlns="">
      <p:transition spd="slow" advTm="55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31736"/>
            <a:ext cx="3810000" cy="59400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023">
        <p14:reveal/>
      </p:transition>
    </mc:Choice>
    <mc:Fallback xmlns="">
      <p:transition spd="slow" advTm="60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„</a:t>
            </a:r>
            <a:endParaRPr lang="ro-R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941168"/>
            <a:ext cx="2667000" cy="19168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softEdge rad="3175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6" name="TextBox 5"/>
          <p:cNvSpPr txBox="1"/>
          <p:nvPr/>
        </p:nvSpPr>
        <p:spPr>
          <a:xfrm>
            <a:off x="0" y="764704"/>
            <a:ext cx="8676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 smtClean="0">
                <a:solidFill>
                  <a:srgbClr val="EAE464"/>
                </a:solidFill>
                <a:latin typeface="Lucida Calligraphy" pitchFamily="66" charset="0"/>
              </a:rPr>
              <a:t>Nu zidurile fac o școala, ci spiritul ce domnește intr-insa! </a:t>
            </a:r>
          </a:p>
          <a:p>
            <a:r>
              <a:rPr lang="ro-RO" sz="2000" dirty="0">
                <a:solidFill>
                  <a:srgbClr val="EAE464"/>
                </a:solidFill>
                <a:latin typeface="Lucida Calligraphy" pitchFamily="66" charset="0"/>
              </a:rPr>
              <a:t> </a:t>
            </a:r>
            <a:r>
              <a:rPr lang="ro-RO" sz="2000" dirty="0" smtClean="0">
                <a:solidFill>
                  <a:srgbClr val="EAE464"/>
                </a:solidFill>
                <a:latin typeface="Lucida Calligraphy" pitchFamily="66" charset="0"/>
              </a:rPr>
              <a:t>                     Ferdinand I</a:t>
            </a:r>
            <a:endParaRPr lang="ro-RO" sz="2000" dirty="0">
              <a:solidFill>
                <a:srgbClr val="EAE464"/>
              </a:solidFill>
              <a:latin typeface="Lucida Calligraphy" pitchFamily="66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71400"/>
            <a:ext cx="9252520" cy="7200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136904" cy="56886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91909" y="1268760"/>
            <a:ext cx="720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Edwardian Script ITC" pitchFamily="66" charset="0"/>
              </a:rPr>
              <a:t>„Ce ne sont pas les murs qui font une école, mais l'esprit qui y règne.” </a:t>
            </a:r>
            <a:r>
              <a:rPr lang="fr-FR" sz="72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Edwardian Script ITC" pitchFamily="66" charset="0"/>
              </a:rPr>
              <a:t> </a:t>
            </a:r>
            <a:r>
              <a:rPr lang="fr-FR" sz="7200" dirty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Edwardian Script ITC" pitchFamily="66" charset="0"/>
              </a:rPr>
              <a:t>Ferdinand </a:t>
            </a:r>
            <a:r>
              <a:rPr lang="ro-RO" sz="72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Edwardian Script ITC" pitchFamily="66" charset="0"/>
              </a:rPr>
              <a:t>1</a:t>
            </a:r>
            <a:endParaRPr lang="fr-FR" sz="7200" dirty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Edwardian Script ITC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521" y="4506505"/>
            <a:ext cx="1549524" cy="1802815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9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138">
        <p:split orient="vert"/>
      </p:transition>
    </mc:Choice>
    <mc:Fallback xmlns="">
      <p:transition spd="slow" advTm="613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9" name="TextBox 8"/>
          <p:cNvSpPr txBox="1"/>
          <p:nvPr/>
        </p:nvSpPr>
        <p:spPr>
          <a:xfrm>
            <a:off x="323528" y="2348880"/>
            <a:ext cx="66967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 smtClean="0">
                <a:latin typeface="Edwardian Script ITC" pitchFamily="66" charset="0"/>
              </a:rPr>
              <a:t>La Journée des Portes Ouvertes</a:t>
            </a:r>
            <a:endParaRPr lang="ro-RO" sz="9600" dirty="0">
              <a:latin typeface="Edwardian Script ITC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5696" y="764704"/>
            <a:ext cx="63367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8800" dirty="0" smtClean="0"/>
              <a:t>6 Avril</a:t>
            </a:r>
            <a:endParaRPr lang="ro-RO" sz="8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97444"/>
            <a:ext cx="4063492" cy="406349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08960"/>
      </p:ext>
    </p:extLst>
  </p:cSld>
  <p:clrMapOvr>
    <a:masterClrMapping/>
  </p:clrMapOvr>
  <p:transition spd="slow" advTm="396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59632" y="1484784"/>
            <a:ext cx="748883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5000" dirty="0" smtClean="0">
                <a:solidFill>
                  <a:srgbClr val="002060"/>
                </a:solidFill>
                <a:latin typeface="Edwardian Script ITC" pitchFamily="66" charset="0"/>
              </a:rPr>
              <a:t>Mai</a:t>
            </a:r>
            <a:endParaRPr lang="ro-RO" sz="15000" dirty="0">
              <a:solidFill>
                <a:srgbClr val="002060"/>
              </a:solidFill>
              <a:latin typeface="Edwardian Script ITC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140968"/>
            <a:ext cx="4162425" cy="10096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91" y="0"/>
            <a:ext cx="2228850" cy="26003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3501008"/>
            <a:ext cx="4162425" cy="10096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04612"/>
      </p:ext>
    </p:extLst>
  </p:cSld>
  <p:clrMapOvr>
    <a:masterClrMapping/>
  </p:clrMapOvr>
  <p:transition spd="slow" advTm="43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2656"/>
            <a:ext cx="3810000" cy="47148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0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27">
        <p14:reveal/>
      </p:transition>
    </mc:Choice>
    <mc:Fallback xmlns="">
      <p:transition spd="slow" advTm="45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5576" y="1124744"/>
            <a:ext cx="669674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15000" dirty="0">
              <a:latin typeface="Edwardian Script ITC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2230438"/>
            <a:ext cx="6694487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35696" y="764704"/>
            <a:ext cx="43204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5000" dirty="0" smtClean="0">
                <a:solidFill>
                  <a:srgbClr val="C00000"/>
                </a:solidFill>
                <a:latin typeface="Edwardian Script ITC" pitchFamily="66" charset="0"/>
              </a:rPr>
              <a:t>Juin</a:t>
            </a:r>
            <a:endParaRPr lang="ro-RO" sz="15000" dirty="0">
              <a:solidFill>
                <a:srgbClr val="C00000"/>
              </a:solidFill>
              <a:latin typeface="Edwardian Script ITC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91" y="-175419"/>
            <a:ext cx="2228850" cy="26003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582" y="1772816"/>
            <a:ext cx="3450980" cy="388888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16793"/>
      </p:ext>
    </p:extLst>
  </p:cSld>
  <p:clrMapOvr>
    <a:masterClrMapping/>
  </p:clrMapOvr>
  <p:transition spd="slow" advTm="444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44" y="3429000"/>
            <a:ext cx="2304256" cy="2248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3" y="260648"/>
            <a:ext cx="3810000" cy="47148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0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66">
        <p:split orient="vert"/>
      </p:transition>
    </mc:Choice>
    <mc:Fallback xmlns="">
      <p:transition spd="slow" advTm="476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300">
        <p14:reveal/>
      </p:transition>
    </mc:Choice>
    <mc:Fallback xmlns="">
      <p:transition spd="slow" advTm="4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835696" y="1292567"/>
            <a:ext cx="55446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5000" dirty="0">
                <a:solidFill>
                  <a:schemeClr val="bg1">
                    <a:lumMod val="95000"/>
                    <a:lumOff val="5000"/>
                  </a:schemeClr>
                </a:solidFill>
                <a:latin typeface="Edwardian Script ITC" pitchFamily="66" charset="0"/>
              </a:rPr>
              <a:t>Juillet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132856"/>
            <a:ext cx="2857500" cy="2857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7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705">
        <p14:vortex dir="r"/>
      </p:transition>
    </mc:Choice>
    <mc:Fallback xmlns="">
      <p:transition spd="slow" advTm="37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-747464"/>
            <a:ext cx="2857500" cy="2857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5723">
        <p14:switch dir="r"/>
      </p:transition>
    </mc:Choice>
    <mc:Fallback xmlns="">
      <p:transition spd="slow" advTm="57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020" y="2348880"/>
            <a:ext cx="3450980" cy="3888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767195"/>
            <a:ext cx="2857500" cy="2857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372">
        <p14:conveyor dir="l"/>
      </p:transition>
    </mc:Choice>
    <mc:Fallback xmlns="">
      <p:transition spd="slow" advTm="4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699792" y="1412776"/>
            <a:ext cx="45365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Edwardian Script ITC" pitchFamily="66" charset="0"/>
              </a:rPr>
              <a:t>Fin</a:t>
            </a:r>
            <a:endParaRPr lang="ro-RO" sz="20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Edwardian Script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967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998" y="0"/>
            <a:ext cx="222885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36238"/>
      </p:ext>
    </p:extLst>
  </p:cSld>
  <p:clrMapOvr>
    <a:masterClrMapping/>
  </p:clrMapOvr>
  <p:transition spd="slow" advTm="918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5107" cy="6858000"/>
          </a:xfrm>
        </p:spPr>
      </p:pic>
      <p:sp>
        <p:nvSpPr>
          <p:cNvPr id="5" name="TextBox 4"/>
          <p:cNvSpPr txBox="1"/>
          <p:nvPr/>
        </p:nvSpPr>
        <p:spPr>
          <a:xfrm>
            <a:off x="545023" y="1628800"/>
            <a:ext cx="79928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5000" dirty="0" smtClean="0">
                <a:solidFill>
                  <a:schemeClr val="bg1"/>
                </a:solidFill>
                <a:latin typeface="Edwardian Script ITC" pitchFamily="66" charset="0"/>
              </a:rPr>
              <a:t>Septembre*</a:t>
            </a:r>
            <a:endParaRPr lang="ro-RO" sz="15000" dirty="0">
              <a:solidFill>
                <a:schemeClr val="bg1"/>
              </a:solidFill>
              <a:latin typeface="Edwardian Script ITC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508" y="260648"/>
            <a:ext cx="4063492" cy="65898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1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03">
        <p:fade/>
      </p:transition>
    </mc:Choice>
    <mc:Fallback xmlns="">
      <p:transition spd="med" advTm="41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581128"/>
            <a:ext cx="355761" cy="2678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42877"/>
      </p:ext>
    </p:extLst>
  </p:cSld>
  <p:clrMapOvr>
    <a:masterClrMapping/>
  </p:clrMapOvr>
  <p:transition spd="slow" advTm="558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5238750" cy="3895353"/>
          </a:xfrm>
          <a:prstGeom prst="rect">
            <a:avLst/>
          </a:prstGeom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1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439">
        <p14:gallery dir="l"/>
      </p:transition>
    </mc:Choice>
    <mc:Fallback xmlns="">
      <p:transition spd="slow" advTm="44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331640" y="980728"/>
            <a:ext cx="68407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5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Edwardian Script ITC" pitchFamily="66" charset="0"/>
              </a:rPr>
              <a:t>Octobre</a:t>
            </a:r>
            <a:endParaRPr lang="ro-RO" sz="15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Edwardian Script ITC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62" y="2794508"/>
            <a:ext cx="4063492" cy="406349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6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84">
        <p:fade/>
      </p:transition>
    </mc:Choice>
    <mc:Fallback xmlns="">
      <p:transition spd="med" advTm="46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0648"/>
            <a:ext cx="3810000" cy="47148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29803"/>
      </p:ext>
    </p:extLst>
  </p:cSld>
  <p:clrMapOvr>
    <a:masterClrMapping/>
  </p:clrMapOvr>
  <p:transition spd="slow" advTm="416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1032</TotalTime>
  <Words>85</Words>
  <Application>Microsoft Office PowerPoint</Application>
  <PresentationFormat>Pokaz na ekranie (4:3)</PresentationFormat>
  <Paragraphs>27</Paragraphs>
  <Slides>39</Slides>
  <Notes>0</Notes>
  <HiddenSlides>0</HiddenSlides>
  <MMClips>39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8" baseType="lpstr">
      <vt:lpstr>Algerian</vt:lpstr>
      <vt:lpstr>Calibri</vt:lpstr>
      <vt:lpstr>Cambria</vt:lpstr>
      <vt:lpstr>Edwardian Script ITC</vt:lpstr>
      <vt:lpstr>Lucida Calligraphy</vt:lpstr>
      <vt:lpstr>Wingdings</vt:lpstr>
      <vt:lpstr>Wingdings 2</vt:lpstr>
      <vt:lpstr>Wingdings 3</vt:lpstr>
      <vt:lpstr>Apex</vt:lpstr>
      <vt:lpstr>Le calendrier  scolaire 2014-2015</vt:lpstr>
      <vt:lpstr>Prezentacja programu PowerPoint</vt:lpstr>
      <vt:lpstr>„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Dragos</dc:creator>
  <cp:lastModifiedBy>-</cp:lastModifiedBy>
  <cp:revision>81</cp:revision>
  <dcterms:created xsi:type="dcterms:W3CDTF">2014-08-24T19:09:42Z</dcterms:created>
  <dcterms:modified xsi:type="dcterms:W3CDTF">2014-11-16T12:04:10Z</dcterms:modified>
</cp:coreProperties>
</file>